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0" r:id="rId1"/>
  </p:sldMasterIdLst>
  <p:notesMasterIdLst>
    <p:notesMasterId r:id="rId40"/>
  </p:notesMasterIdLst>
  <p:sldIdLst>
    <p:sldId id="256" r:id="rId2"/>
    <p:sldId id="337" r:id="rId3"/>
    <p:sldId id="257" r:id="rId4"/>
    <p:sldId id="258" r:id="rId5"/>
    <p:sldId id="259" r:id="rId6"/>
    <p:sldId id="335" r:id="rId7"/>
    <p:sldId id="327" r:id="rId8"/>
    <p:sldId id="330" r:id="rId9"/>
    <p:sldId id="328" r:id="rId10"/>
    <p:sldId id="331" r:id="rId11"/>
    <p:sldId id="329" r:id="rId12"/>
    <p:sldId id="332" r:id="rId13"/>
    <p:sldId id="336" r:id="rId14"/>
    <p:sldId id="356" r:id="rId15"/>
    <p:sldId id="333" r:id="rId16"/>
    <p:sldId id="334" r:id="rId17"/>
    <p:sldId id="343" r:id="rId18"/>
    <p:sldId id="344" r:id="rId19"/>
    <p:sldId id="348" r:id="rId20"/>
    <p:sldId id="346" r:id="rId21"/>
    <p:sldId id="345" r:id="rId22"/>
    <p:sldId id="360" r:id="rId23"/>
    <p:sldId id="325" r:id="rId24"/>
    <p:sldId id="342" r:id="rId25"/>
    <p:sldId id="349" r:id="rId26"/>
    <p:sldId id="347" r:id="rId27"/>
    <p:sldId id="338" r:id="rId28"/>
    <p:sldId id="350" r:id="rId29"/>
    <p:sldId id="339" r:id="rId30"/>
    <p:sldId id="340" r:id="rId31"/>
    <p:sldId id="326" r:id="rId32"/>
    <p:sldId id="341" r:id="rId33"/>
    <p:sldId id="351" r:id="rId34"/>
    <p:sldId id="260" r:id="rId35"/>
    <p:sldId id="352" r:id="rId36"/>
    <p:sldId id="353" r:id="rId37"/>
    <p:sldId id="354" r:id="rId38"/>
    <p:sldId id="355" r:id="rId39"/>
  </p:sldIdLst>
  <p:sldSz cx="9144000" cy="5143500" type="screen16x9"/>
  <p:notesSz cx="6858000" cy="9144000"/>
  <p:embeddedFontLst>
    <p:embeddedFont>
      <p:font typeface="Didact Gothic" panose="02020500000000000000" charset="0"/>
      <p:regular r:id="rId41"/>
    </p:embeddedFont>
    <p:embeddedFont>
      <p:font typeface="Questrial" panose="02020500000000000000" charset="0"/>
      <p:regular r:id="rId42"/>
    </p:embeddedFont>
    <p:embeddedFont>
      <p:font typeface="Yu Mincho Light" panose="02020300000000000000" pitchFamily="18" charset="-128"/>
      <p:regular r:id="rId43"/>
    </p:embeddedFont>
    <p:embeddedFont>
      <p:font typeface="Gadugi" panose="020B0502040204020203" pitchFamily="34" charset="0"/>
      <p:regular r:id="rId44"/>
      <p:bold r:id="rId45"/>
    </p:embeddedFont>
    <p:embeddedFont>
      <p:font typeface="Julius Sans One" panose="02020500000000000000" charset="0"/>
      <p:regular r:id="rId46"/>
    </p:embeddedFont>
    <p:embeddedFont>
      <p:font typeface="Imprint MT Shadow" panose="04020605060303030202" pitchFamily="82" charset="0"/>
      <p:regular r:id="rId47"/>
    </p:embeddedFont>
    <p:embeddedFont>
      <p:font typeface="Calibri" panose="020F0502020204030204" pitchFamily="34" charset="0"/>
      <p:regular r:id="rId48"/>
      <p:bold r:id="rId49"/>
      <p:italic r:id="rId50"/>
      <p:boldItalic r:id="rId51"/>
    </p:embeddedFont>
    <p:embeddedFont>
      <p:font typeface="Consolas" panose="020B0609020204030204" pitchFamily="49" charset="0"/>
      <p:regular r:id="rId52"/>
      <p:bold r:id="rId53"/>
      <p:italic r:id="rId54"/>
      <p:boldItalic r:id="rId55"/>
    </p:embeddedFont>
    <p:embeddedFont>
      <p:font typeface="Yu Mincho" panose="02020400000000000000" pitchFamily="18" charset="-128"/>
      <p:regular r:id="rId56"/>
    </p:embeddedFont>
    <p:embeddedFont>
      <p:font typeface="Bold Italic Art" panose="02010400000000000000" pitchFamily="2" charset="-78"/>
      <p:regular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464">
          <p15:clr>
            <a:srgbClr val="9AA0A6"/>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78C222-2E28-40D4-B293-072E63902F2F}">
  <a:tblStyle styleId="{4078C222-2E28-40D4-B293-072E63902F2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04" autoAdjust="0"/>
    <p:restoredTop sz="94660"/>
  </p:normalViewPr>
  <p:slideViewPr>
    <p:cSldViewPr snapToGrid="0">
      <p:cViewPr varScale="1">
        <p:scale>
          <a:sx n="120" d="100"/>
          <a:sy n="120" d="100"/>
        </p:scale>
        <p:origin x="130" y="67"/>
      </p:cViewPr>
      <p:guideLst>
        <p:guide pos="4464"/>
        <p:guide orient="horz" pos="1620"/>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8f4bd203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8f4bd20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8f6f6f201e_0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8f6f6f201e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1439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8f6f6f201e_0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8f6f6f201e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9043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8"/>
        <p:cNvGrpSpPr/>
        <p:nvPr/>
      </p:nvGrpSpPr>
      <p:grpSpPr>
        <a:xfrm>
          <a:off x="0" y="0"/>
          <a:ext cx="0" cy="0"/>
          <a:chOff x="0" y="0"/>
          <a:chExt cx="0" cy="0"/>
        </a:xfrm>
      </p:grpSpPr>
      <p:sp>
        <p:nvSpPr>
          <p:cNvPr id="1929" name="Google Shape;1929;gda5921a076_0_4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0" name="Google Shape;1930;gda5921a076_0_4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30697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8f6f6f201e_0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8f6f6f201e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757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8f6f6f201e_0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8f6f6f201e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40100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8"/>
        <p:cNvGrpSpPr/>
        <p:nvPr/>
      </p:nvGrpSpPr>
      <p:grpSpPr>
        <a:xfrm>
          <a:off x="0" y="0"/>
          <a:ext cx="0" cy="0"/>
          <a:chOff x="0" y="0"/>
          <a:chExt cx="0" cy="0"/>
        </a:xfrm>
      </p:grpSpPr>
      <p:sp>
        <p:nvSpPr>
          <p:cNvPr id="1929" name="Google Shape;1929;gda5921a076_0_4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0" name="Google Shape;1930;gda5921a076_0_4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04353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3"/>
        <p:cNvGrpSpPr/>
        <p:nvPr/>
      </p:nvGrpSpPr>
      <p:grpSpPr>
        <a:xfrm>
          <a:off x="0" y="0"/>
          <a:ext cx="0" cy="0"/>
          <a:chOff x="0" y="0"/>
          <a:chExt cx="0" cy="0"/>
        </a:xfrm>
      </p:grpSpPr>
      <p:sp>
        <p:nvSpPr>
          <p:cNvPr id="1494" name="Google Shape;1494;ga1249ffcf0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5" name="Google Shape;1495;ga1249ffcf0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91268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8f6f6f201e_0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8f6f6f201e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87992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8"/>
        <p:cNvGrpSpPr/>
        <p:nvPr/>
      </p:nvGrpSpPr>
      <p:grpSpPr>
        <a:xfrm>
          <a:off x="0" y="0"/>
          <a:ext cx="0" cy="0"/>
          <a:chOff x="0" y="0"/>
          <a:chExt cx="0" cy="0"/>
        </a:xfrm>
      </p:grpSpPr>
      <p:sp>
        <p:nvSpPr>
          <p:cNvPr id="1929" name="Google Shape;1929;gda5921a076_0_4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0" name="Google Shape;1930;gda5921a076_0_4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14864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3"/>
        <p:cNvGrpSpPr/>
        <p:nvPr/>
      </p:nvGrpSpPr>
      <p:grpSpPr>
        <a:xfrm>
          <a:off x="0" y="0"/>
          <a:ext cx="0" cy="0"/>
          <a:chOff x="0" y="0"/>
          <a:chExt cx="0" cy="0"/>
        </a:xfrm>
      </p:grpSpPr>
      <p:sp>
        <p:nvSpPr>
          <p:cNvPr id="1494" name="Google Shape;1494;ga1249ffcf0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5" name="Google Shape;1495;ga1249ffcf0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665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8"/>
        <p:cNvGrpSpPr/>
        <p:nvPr/>
      </p:nvGrpSpPr>
      <p:grpSpPr>
        <a:xfrm>
          <a:off x="0" y="0"/>
          <a:ext cx="0" cy="0"/>
          <a:chOff x="0" y="0"/>
          <a:chExt cx="0" cy="0"/>
        </a:xfrm>
      </p:grpSpPr>
      <p:sp>
        <p:nvSpPr>
          <p:cNvPr id="1929" name="Google Shape;1929;gda5921a076_0_4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0" name="Google Shape;1930;gda5921a076_0_4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12174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7b02797fa4_2_17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7b02797fa4_2_17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9717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8f6f6f201e_0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8f6f6f201e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28145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8f6f6f201e_0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8f6f6f201e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98732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8f6f6f201e_0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8f6f6f201e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46267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8f6f6f201e_0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8f6f6f201e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28268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8"/>
        <p:cNvGrpSpPr/>
        <p:nvPr/>
      </p:nvGrpSpPr>
      <p:grpSpPr>
        <a:xfrm>
          <a:off x="0" y="0"/>
          <a:ext cx="0" cy="0"/>
          <a:chOff x="0" y="0"/>
          <a:chExt cx="0" cy="0"/>
        </a:xfrm>
      </p:grpSpPr>
      <p:sp>
        <p:nvSpPr>
          <p:cNvPr id="1929" name="Google Shape;1929;gda5921a076_0_4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0" name="Google Shape;1930;gda5921a076_0_4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1081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8f6f6f201e_0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8f6f6f201e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82355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8f6f6f201e_0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8f6f6f201e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06679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7b02797fa4_2_17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7b02797fa4_2_17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6304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7b02797fa4_2_17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7b02797fa4_2_17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8f6f6f201e_0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8f6f6f201e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58256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8f6f6f201e_0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8f6f6f201e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17192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7b02797fa4_2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7b02797fa4_2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7b02797f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7b02797f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56697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a1249ffcf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a1249ffcf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8378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a1249ffcf0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a1249ffcf0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42370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a1249ffcf0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a1249ffcf0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1693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8f6f6f201e_0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8f6f6f201e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8f6f6f201e_0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8f6f6f201e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8141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8f6f6f201e_0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8f6f6f201e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599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1386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8f6f6f201e_0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8f6f6f201e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10745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8f6f6f201e_0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8f6f6f201e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8229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5"/>
        </a:solidFill>
        <a:effectLst/>
      </p:bgPr>
    </p:bg>
    <p:spTree>
      <p:nvGrpSpPr>
        <p:cNvPr id="1" name="Shape 8"/>
        <p:cNvGrpSpPr/>
        <p:nvPr/>
      </p:nvGrpSpPr>
      <p:grpSpPr>
        <a:xfrm>
          <a:off x="0" y="0"/>
          <a:ext cx="0" cy="0"/>
          <a:chOff x="0" y="0"/>
          <a:chExt cx="0" cy="0"/>
        </a:xfrm>
      </p:grpSpPr>
      <p:sp>
        <p:nvSpPr>
          <p:cNvPr id="9" name="Google Shape;9;p2"/>
          <p:cNvSpPr/>
          <p:nvPr/>
        </p:nvSpPr>
        <p:spPr>
          <a:xfrm>
            <a:off x="-3537625" y="711975"/>
            <a:ext cx="7035600" cy="3277200"/>
          </a:xfrm>
          <a:prstGeom prst="triangle">
            <a:avLst>
              <a:gd name="adj" fmla="val 5000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0" y="1255025"/>
            <a:ext cx="4322700" cy="3891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1034200" y="0"/>
            <a:ext cx="10867800" cy="5143500"/>
          </a:xfrm>
          <a:prstGeom prst="triangle">
            <a:avLst>
              <a:gd name="adj" fmla="val 498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805750" y="2198675"/>
            <a:ext cx="4322700" cy="1508400"/>
          </a:xfrm>
          <a:prstGeom prst="rect">
            <a:avLst/>
          </a:prstGeom>
        </p:spPr>
        <p:txBody>
          <a:bodyPr spcFirstLastPara="1" wrap="square" lIns="91425" tIns="91425" rIns="91425" bIns="91425" anchor="ctr" anchorCtr="0">
            <a:noAutofit/>
          </a:bodyPr>
          <a:lstStyle>
            <a:lvl1pPr lvl="0" algn="r">
              <a:lnSpc>
                <a:spcPct val="90000"/>
              </a:lnSpc>
              <a:spcBef>
                <a:spcPts val="0"/>
              </a:spcBef>
              <a:spcAft>
                <a:spcPts val="0"/>
              </a:spcAft>
              <a:buClr>
                <a:schemeClr val="lt1"/>
              </a:buClr>
              <a:buSzPts val="4700"/>
              <a:buFont typeface="Julius Sans One"/>
              <a:buNone/>
              <a:defRPr sz="4000" b="1">
                <a:solidFill>
                  <a:schemeClr val="lt1"/>
                </a:solidFill>
                <a:latin typeface="Julius Sans One"/>
                <a:ea typeface="Julius Sans One"/>
                <a:cs typeface="Julius Sans One"/>
                <a:sym typeface="Julius Sans One"/>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endParaRPr/>
          </a:p>
        </p:txBody>
      </p:sp>
      <p:sp>
        <p:nvSpPr>
          <p:cNvPr id="13" name="Google Shape;13;p2"/>
          <p:cNvSpPr txBox="1">
            <a:spLocks noGrp="1"/>
          </p:cNvSpPr>
          <p:nvPr>
            <p:ph type="subTitle" idx="1"/>
          </p:nvPr>
        </p:nvSpPr>
        <p:spPr>
          <a:xfrm>
            <a:off x="4299250" y="4154375"/>
            <a:ext cx="3829200" cy="2484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2800"/>
              <a:buFont typeface="Questrial"/>
              <a:buNone/>
              <a:defRPr sz="1400">
                <a:solidFill>
                  <a:schemeClr val="lt1"/>
                </a:solidFill>
                <a:latin typeface="Didact Gothic"/>
                <a:ea typeface="Didact Gothic"/>
                <a:cs typeface="Didact Gothic"/>
                <a:sym typeface="Didact Gothic"/>
              </a:defRPr>
            </a:lvl1pPr>
            <a:lvl2pPr lvl="1"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2pPr>
            <a:lvl3pPr lvl="2"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3pPr>
            <a:lvl4pPr lvl="3"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4pPr>
            <a:lvl5pPr lvl="4"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5pPr>
            <a:lvl6pPr lvl="5"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6pPr>
            <a:lvl7pPr lvl="6"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7pPr>
            <a:lvl8pPr lvl="7"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8pPr>
            <a:lvl9pPr lvl="8"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ive columns">
  <p:cSld name="CUSTOM_29_1">
    <p:bg>
      <p:bgPr>
        <a:solidFill>
          <a:schemeClr val="dk1"/>
        </a:solidFill>
        <a:effectLst/>
      </p:bgPr>
    </p:bg>
    <p:spTree>
      <p:nvGrpSpPr>
        <p:cNvPr id="1" name="Shape 292"/>
        <p:cNvGrpSpPr/>
        <p:nvPr/>
      </p:nvGrpSpPr>
      <p:grpSpPr>
        <a:xfrm>
          <a:off x="0" y="0"/>
          <a:ext cx="0" cy="0"/>
          <a:chOff x="0" y="0"/>
          <a:chExt cx="0" cy="0"/>
        </a:xfrm>
      </p:grpSpPr>
      <p:sp>
        <p:nvSpPr>
          <p:cNvPr id="293" name="Google Shape;293;p39"/>
          <p:cNvSpPr txBox="1">
            <a:spLocks noGrp="1"/>
          </p:cNvSpPr>
          <p:nvPr>
            <p:ph type="title"/>
          </p:nvPr>
        </p:nvSpPr>
        <p:spPr>
          <a:xfrm>
            <a:off x="1043779" y="3204651"/>
            <a:ext cx="18975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94" name="Google Shape;294;p39"/>
          <p:cNvSpPr txBox="1">
            <a:spLocks noGrp="1"/>
          </p:cNvSpPr>
          <p:nvPr>
            <p:ph type="subTitle" idx="1"/>
          </p:nvPr>
        </p:nvSpPr>
        <p:spPr>
          <a:xfrm>
            <a:off x="1059229" y="3538242"/>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295" name="Google Shape;295;p39"/>
          <p:cNvSpPr txBox="1">
            <a:spLocks noGrp="1"/>
          </p:cNvSpPr>
          <p:nvPr>
            <p:ph type="title" idx="2"/>
          </p:nvPr>
        </p:nvSpPr>
        <p:spPr>
          <a:xfrm>
            <a:off x="2342317" y="1754375"/>
            <a:ext cx="18819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96" name="Google Shape;296;p39"/>
          <p:cNvSpPr txBox="1">
            <a:spLocks noGrp="1"/>
          </p:cNvSpPr>
          <p:nvPr>
            <p:ph type="subTitle" idx="3"/>
          </p:nvPr>
        </p:nvSpPr>
        <p:spPr>
          <a:xfrm>
            <a:off x="2349967" y="2064076"/>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297" name="Google Shape;297;p39"/>
          <p:cNvSpPr txBox="1">
            <a:spLocks noGrp="1"/>
          </p:cNvSpPr>
          <p:nvPr>
            <p:ph type="title" idx="4"/>
          </p:nvPr>
        </p:nvSpPr>
        <p:spPr>
          <a:xfrm>
            <a:off x="3631360" y="3204651"/>
            <a:ext cx="18819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98" name="Google Shape;298;p39"/>
          <p:cNvSpPr txBox="1">
            <a:spLocks noGrp="1"/>
          </p:cNvSpPr>
          <p:nvPr>
            <p:ph type="subTitle" idx="5"/>
          </p:nvPr>
        </p:nvSpPr>
        <p:spPr>
          <a:xfrm>
            <a:off x="3639010" y="3538242"/>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299" name="Google Shape;299;p39"/>
          <p:cNvSpPr txBox="1">
            <a:spLocks noGrp="1"/>
          </p:cNvSpPr>
          <p:nvPr>
            <p:ph type="title" idx="6"/>
          </p:nvPr>
        </p:nvSpPr>
        <p:spPr>
          <a:xfrm>
            <a:off x="4926083" y="1754375"/>
            <a:ext cx="18756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300" name="Google Shape;300;p39"/>
          <p:cNvSpPr txBox="1">
            <a:spLocks noGrp="1"/>
          </p:cNvSpPr>
          <p:nvPr>
            <p:ph type="subTitle" idx="7"/>
          </p:nvPr>
        </p:nvSpPr>
        <p:spPr>
          <a:xfrm>
            <a:off x="4930583" y="2064076"/>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301" name="Google Shape;301;p39"/>
          <p:cNvSpPr txBox="1">
            <a:spLocks noGrp="1"/>
          </p:cNvSpPr>
          <p:nvPr>
            <p:ph type="title" idx="8"/>
          </p:nvPr>
        </p:nvSpPr>
        <p:spPr>
          <a:xfrm>
            <a:off x="6215127" y="3204651"/>
            <a:ext cx="18756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302" name="Google Shape;302;p39"/>
          <p:cNvSpPr txBox="1">
            <a:spLocks noGrp="1"/>
          </p:cNvSpPr>
          <p:nvPr>
            <p:ph type="subTitle" idx="9"/>
          </p:nvPr>
        </p:nvSpPr>
        <p:spPr>
          <a:xfrm>
            <a:off x="6219627" y="3538242"/>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303" name="Google Shape;303;p39"/>
          <p:cNvSpPr txBox="1">
            <a:spLocks noGrp="1"/>
          </p:cNvSpPr>
          <p:nvPr>
            <p:ph type="title" idx="13"/>
          </p:nvPr>
        </p:nvSpPr>
        <p:spPr>
          <a:xfrm>
            <a:off x="1974300" y="5307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700"/>
              <a:buNone/>
              <a:defRPr sz="3000" b="1">
                <a:solidFill>
                  <a:schemeClr val="lt1"/>
                </a:solidFill>
              </a:defRPr>
            </a:lvl1pPr>
            <a:lvl2pPr lvl="1" rtl="0">
              <a:spcBef>
                <a:spcPts val="0"/>
              </a:spcBef>
              <a:spcAft>
                <a:spcPts val="0"/>
              </a:spcAft>
              <a:buClr>
                <a:schemeClr val="lt1"/>
              </a:buClr>
              <a:buSzPts val="3000"/>
              <a:buNone/>
              <a:defRPr b="1">
                <a:solidFill>
                  <a:schemeClr val="lt1"/>
                </a:solidFill>
              </a:defRPr>
            </a:lvl2pPr>
            <a:lvl3pPr lvl="2" rtl="0">
              <a:spcBef>
                <a:spcPts val="0"/>
              </a:spcBef>
              <a:spcAft>
                <a:spcPts val="0"/>
              </a:spcAft>
              <a:buClr>
                <a:schemeClr val="lt1"/>
              </a:buClr>
              <a:buSzPts val="3000"/>
              <a:buNone/>
              <a:defRPr b="1">
                <a:solidFill>
                  <a:schemeClr val="lt1"/>
                </a:solidFill>
              </a:defRPr>
            </a:lvl3pPr>
            <a:lvl4pPr lvl="3" rtl="0">
              <a:spcBef>
                <a:spcPts val="0"/>
              </a:spcBef>
              <a:spcAft>
                <a:spcPts val="0"/>
              </a:spcAft>
              <a:buClr>
                <a:schemeClr val="lt1"/>
              </a:buClr>
              <a:buSzPts val="3000"/>
              <a:buNone/>
              <a:defRPr b="1">
                <a:solidFill>
                  <a:schemeClr val="lt1"/>
                </a:solidFill>
              </a:defRPr>
            </a:lvl4pPr>
            <a:lvl5pPr lvl="4" rtl="0">
              <a:spcBef>
                <a:spcPts val="0"/>
              </a:spcBef>
              <a:spcAft>
                <a:spcPts val="0"/>
              </a:spcAft>
              <a:buClr>
                <a:schemeClr val="lt1"/>
              </a:buClr>
              <a:buSzPts val="3000"/>
              <a:buNone/>
              <a:defRPr b="1">
                <a:solidFill>
                  <a:schemeClr val="lt1"/>
                </a:solidFill>
              </a:defRPr>
            </a:lvl5pPr>
            <a:lvl6pPr lvl="5" rtl="0">
              <a:spcBef>
                <a:spcPts val="0"/>
              </a:spcBef>
              <a:spcAft>
                <a:spcPts val="0"/>
              </a:spcAft>
              <a:buClr>
                <a:schemeClr val="lt1"/>
              </a:buClr>
              <a:buSzPts val="3000"/>
              <a:buNone/>
              <a:defRPr b="1">
                <a:solidFill>
                  <a:schemeClr val="lt1"/>
                </a:solidFill>
              </a:defRPr>
            </a:lvl6pPr>
            <a:lvl7pPr lvl="6" rtl="0">
              <a:spcBef>
                <a:spcPts val="0"/>
              </a:spcBef>
              <a:spcAft>
                <a:spcPts val="0"/>
              </a:spcAft>
              <a:buClr>
                <a:schemeClr val="lt1"/>
              </a:buClr>
              <a:buSzPts val="3000"/>
              <a:buNone/>
              <a:defRPr b="1">
                <a:solidFill>
                  <a:schemeClr val="lt1"/>
                </a:solidFill>
              </a:defRPr>
            </a:lvl7pPr>
            <a:lvl8pPr lvl="7" rtl="0">
              <a:spcBef>
                <a:spcPts val="0"/>
              </a:spcBef>
              <a:spcAft>
                <a:spcPts val="0"/>
              </a:spcAft>
              <a:buClr>
                <a:schemeClr val="lt1"/>
              </a:buClr>
              <a:buSzPts val="3000"/>
              <a:buNone/>
              <a:defRPr b="1">
                <a:solidFill>
                  <a:schemeClr val="lt1"/>
                </a:solidFill>
              </a:defRPr>
            </a:lvl8pPr>
            <a:lvl9pPr lvl="8" rtl="0">
              <a:spcBef>
                <a:spcPts val="0"/>
              </a:spcBef>
              <a:spcAft>
                <a:spcPts val="0"/>
              </a:spcAft>
              <a:buClr>
                <a:schemeClr val="lt1"/>
              </a:buClr>
              <a:buSzPts val="3000"/>
              <a:buNone/>
              <a:defRPr b="1">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7">
  <p:cSld name="TITLE_ONLY_1_1">
    <p:bg>
      <p:bgPr>
        <a:solidFill>
          <a:schemeClr val="dk1"/>
        </a:solidFill>
        <a:effectLst/>
      </p:bgPr>
    </p:bg>
    <p:spTree>
      <p:nvGrpSpPr>
        <p:cNvPr id="1" name="Shape 337"/>
        <p:cNvGrpSpPr/>
        <p:nvPr/>
      </p:nvGrpSpPr>
      <p:grpSpPr>
        <a:xfrm>
          <a:off x="0" y="0"/>
          <a:ext cx="0" cy="0"/>
          <a:chOff x="0" y="0"/>
          <a:chExt cx="0" cy="0"/>
        </a:xfrm>
      </p:grpSpPr>
      <p:sp>
        <p:nvSpPr>
          <p:cNvPr id="338" name="Google Shape;338;p44"/>
          <p:cNvSpPr txBox="1">
            <a:spLocks noGrp="1"/>
          </p:cNvSpPr>
          <p:nvPr>
            <p:ph type="title"/>
          </p:nvPr>
        </p:nvSpPr>
        <p:spPr>
          <a:xfrm>
            <a:off x="892050" y="530725"/>
            <a:ext cx="73599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lt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339" name="Google Shape;339;p44"/>
          <p:cNvSpPr/>
          <p:nvPr/>
        </p:nvSpPr>
        <p:spPr>
          <a:xfrm rot="10800000" flipH="1">
            <a:off x="-229775" y="-360250"/>
            <a:ext cx="2292600" cy="20841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4"/>
          <p:cNvSpPr/>
          <p:nvPr/>
        </p:nvSpPr>
        <p:spPr>
          <a:xfrm>
            <a:off x="6989900" y="3447800"/>
            <a:ext cx="5364900" cy="2516400"/>
          </a:xfrm>
          <a:prstGeom prst="triangle">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3">
  <p:cSld name="CUSTOM_24_1">
    <p:bg>
      <p:bgPr>
        <a:solidFill>
          <a:schemeClr val="accent5"/>
        </a:solidFill>
        <a:effectLst/>
      </p:bgPr>
    </p:bg>
    <p:spTree>
      <p:nvGrpSpPr>
        <p:cNvPr id="1" name="Shape 341"/>
        <p:cNvGrpSpPr/>
        <p:nvPr/>
      </p:nvGrpSpPr>
      <p:grpSpPr>
        <a:xfrm>
          <a:off x="0" y="0"/>
          <a:ext cx="0" cy="0"/>
          <a:chOff x="0" y="0"/>
          <a:chExt cx="0" cy="0"/>
        </a:xfrm>
      </p:grpSpPr>
      <p:sp>
        <p:nvSpPr>
          <p:cNvPr id="342" name="Google Shape;342;p45"/>
          <p:cNvSpPr txBox="1">
            <a:spLocks noGrp="1"/>
          </p:cNvSpPr>
          <p:nvPr>
            <p:ph type="title"/>
          </p:nvPr>
        </p:nvSpPr>
        <p:spPr>
          <a:xfrm>
            <a:off x="713225" y="530725"/>
            <a:ext cx="57714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700"/>
              <a:buNone/>
              <a:defRPr sz="3000" b="1">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
        <p:nvSpPr>
          <p:cNvPr id="343" name="Google Shape;343;p45"/>
          <p:cNvSpPr/>
          <p:nvPr/>
        </p:nvSpPr>
        <p:spPr>
          <a:xfrm rot="10800000">
            <a:off x="-2495250" y="-885400"/>
            <a:ext cx="4317900" cy="22131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4">
  <p:cSld name="TITLE_ONLY_2">
    <p:bg>
      <p:bgPr>
        <a:solidFill>
          <a:schemeClr val="accent5"/>
        </a:solidFill>
        <a:effectLst/>
      </p:bgPr>
    </p:bg>
    <p:spTree>
      <p:nvGrpSpPr>
        <p:cNvPr id="1" name="Shape 344"/>
        <p:cNvGrpSpPr/>
        <p:nvPr/>
      </p:nvGrpSpPr>
      <p:grpSpPr>
        <a:xfrm>
          <a:off x="0" y="0"/>
          <a:ext cx="0" cy="0"/>
          <a:chOff x="0" y="0"/>
          <a:chExt cx="0" cy="0"/>
        </a:xfrm>
      </p:grpSpPr>
      <p:sp>
        <p:nvSpPr>
          <p:cNvPr id="345" name="Google Shape;345;p46"/>
          <p:cNvSpPr txBox="1">
            <a:spLocks noGrp="1"/>
          </p:cNvSpPr>
          <p:nvPr>
            <p:ph type="title"/>
          </p:nvPr>
        </p:nvSpPr>
        <p:spPr>
          <a:xfrm>
            <a:off x="713225" y="530725"/>
            <a:ext cx="73599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346" name="Google Shape;346;p46"/>
          <p:cNvSpPr/>
          <p:nvPr/>
        </p:nvSpPr>
        <p:spPr>
          <a:xfrm>
            <a:off x="-1776650" y="2701175"/>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7" name="Google Shape;347;p46"/>
          <p:cNvSpPr/>
          <p:nvPr/>
        </p:nvSpPr>
        <p:spPr>
          <a:xfrm rot="10800000">
            <a:off x="6494725" y="-1182250"/>
            <a:ext cx="3405900" cy="33024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8" name="Google Shape;348;p46"/>
          <p:cNvSpPr/>
          <p:nvPr/>
        </p:nvSpPr>
        <p:spPr>
          <a:xfrm rot="10800000">
            <a:off x="5454700" y="-17893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0">
  <p:cSld name="TITLE_AND_BODY_1">
    <p:bg>
      <p:bgPr>
        <a:solidFill>
          <a:schemeClr val="accent5"/>
        </a:solidFill>
        <a:effectLst/>
      </p:bgPr>
    </p:bg>
    <p:spTree>
      <p:nvGrpSpPr>
        <p:cNvPr id="1" name="Shape 358"/>
        <p:cNvGrpSpPr/>
        <p:nvPr/>
      </p:nvGrpSpPr>
      <p:grpSpPr>
        <a:xfrm>
          <a:off x="0" y="0"/>
          <a:ext cx="0" cy="0"/>
          <a:chOff x="0" y="0"/>
          <a:chExt cx="0" cy="0"/>
        </a:xfrm>
      </p:grpSpPr>
      <p:sp>
        <p:nvSpPr>
          <p:cNvPr id="359" name="Google Shape;359;p49"/>
          <p:cNvSpPr txBox="1">
            <a:spLocks noGrp="1"/>
          </p:cNvSpPr>
          <p:nvPr>
            <p:ph type="title"/>
          </p:nvPr>
        </p:nvSpPr>
        <p:spPr>
          <a:xfrm>
            <a:off x="713225" y="530725"/>
            <a:ext cx="77109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360" name="Google Shape;360;p49"/>
          <p:cNvSpPr/>
          <p:nvPr/>
        </p:nvSpPr>
        <p:spPr>
          <a:xfrm>
            <a:off x="-1681400" y="2482100"/>
            <a:ext cx="3405900" cy="3302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1" name="Google Shape;361;p49"/>
          <p:cNvSpPr/>
          <p:nvPr/>
        </p:nvSpPr>
        <p:spPr>
          <a:xfrm rot="10800000">
            <a:off x="6494725" y="-118225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2" name="Google Shape;362;p49"/>
          <p:cNvSpPr/>
          <p:nvPr/>
        </p:nvSpPr>
        <p:spPr>
          <a:xfrm rot="10800000">
            <a:off x="5515225" y="-1807100"/>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9"/>
          <p:cNvSpPr txBox="1">
            <a:spLocks noGrp="1"/>
          </p:cNvSpPr>
          <p:nvPr>
            <p:ph type="body" idx="1"/>
          </p:nvPr>
        </p:nvSpPr>
        <p:spPr>
          <a:xfrm>
            <a:off x="713225" y="1424150"/>
            <a:ext cx="7710900" cy="3259800"/>
          </a:xfrm>
          <a:prstGeom prst="rect">
            <a:avLst/>
          </a:prstGeom>
        </p:spPr>
        <p:txBody>
          <a:bodyPr spcFirstLastPara="1" wrap="square" lIns="91425" tIns="91425" rIns="91425" bIns="91425" anchor="t" anchorCtr="0">
            <a:noAutofit/>
          </a:bodyPr>
          <a:lstStyle>
            <a:lvl1pPr marL="457200" marR="50800" lvl="0" indent="-317500"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rtl="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
  <p:cSld name="CUSTOM_35">
    <p:spTree>
      <p:nvGrpSpPr>
        <p:cNvPr id="1" name="Shape 430"/>
        <p:cNvGrpSpPr/>
        <p:nvPr/>
      </p:nvGrpSpPr>
      <p:grpSpPr>
        <a:xfrm>
          <a:off x="0" y="0"/>
          <a:ext cx="0" cy="0"/>
          <a:chOff x="0" y="0"/>
          <a:chExt cx="0" cy="0"/>
        </a:xfrm>
      </p:grpSpPr>
      <p:sp>
        <p:nvSpPr>
          <p:cNvPr id="431" name="Google Shape;431;p57"/>
          <p:cNvSpPr/>
          <p:nvPr/>
        </p:nvSpPr>
        <p:spPr>
          <a:xfrm flipH="1">
            <a:off x="7024500" y="2600625"/>
            <a:ext cx="3405900" cy="3302400"/>
          </a:xfrm>
          <a:prstGeom prst="rtTriangl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2" name="Google Shape;432;p57"/>
          <p:cNvSpPr/>
          <p:nvPr/>
        </p:nvSpPr>
        <p:spPr>
          <a:xfrm flipH="1">
            <a:off x="7128800" y="2600625"/>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3" name="Google Shape;433;p57"/>
          <p:cNvSpPr/>
          <p:nvPr/>
        </p:nvSpPr>
        <p:spPr>
          <a:xfrm rot="10800000" flipH="1">
            <a:off x="-762425" y="-91555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4" name="Google Shape;434;p57"/>
          <p:cNvSpPr/>
          <p:nvPr/>
        </p:nvSpPr>
        <p:spPr>
          <a:xfrm rot="10800000" flipH="1">
            <a:off x="-1681400" y="-15226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35_1">
    <p:spTree>
      <p:nvGrpSpPr>
        <p:cNvPr id="1" name="Shape 435"/>
        <p:cNvGrpSpPr/>
        <p:nvPr/>
      </p:nvGrpSpPr>
      <p:grpSpPr>
        <a:xfrm>
          <a:off x="0" y="0"/>
          <a:ext cx="0" cy="0"/>
          <a:chOff x="0" y="0"/>
          <a:chExt cx="0" cy="0"/>
        </a:xfrm>
      </p:grpSpPr>
      <p:sp>
        <p:nvSpPr>
          <p:cNvPr id="436" name="Google Shape;436;p58"/>
          <p:cNvSpPr/>
          <p:nvPr/>
        </p:nvSpPr>
        <p:spPr>
          <a:xfrm rot="10800000" flipH="1">
            <a:off x="0" y="-36200"/>
            <a:ext cx="2292600" cy="20841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8"/>
          <p:cNvSpPr/>
          <p:nvPr/>
        </p:nvSpPr>
        <p:spPr>
          <a:xfrm>
            <a:off x="6053100" y="30648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CUSTOM_35_1_1">
    <p:spTree>
      <p:nvGrpSpPr>
        <p:cNvPr id="1" name="Shape 438"/>
        <p:cNvGrpSpPr/>
        <p:nvPr/>
      </p:nvGrpSpPr>
      <p:grpSpPr>
        <a:xfrm>
          <a:off x="0" y="0"/>
          <a:ext cx="0" cy="0"/>
          <a:chOff x="0" y="0"/>
          <a:chExt cx="0" cy="0"/>
        </a:xfrm>
      </p:grpSpPr>
      <p:cxnSp>
        <p:nvCxnSpPr>
          <p:cNvPr id="439" name="Google Shape;439;p59"/>
          <p:cNvCxnSpPr/>
          <p:nvPr/>
        </p:nvCxnSpPr>
        <p:spPr>
          <a:xfrm>
            <a:off x="6350113" y="-1501125"/>
            <a:ext cx="3757500" cy="4183800"/>
          </a:xfrm>
          <a:prstGeom prst="straightConnector1">
            <a:avLst/>
          </a:prstGeom>
          <a:noFill/>
          <a:ln w="19050" cap="flat" cmpd="sng">
            <a:solidFill>
              <a:schemeClr val="dk1"/>
            </a:solidFill>
            <a:prstDash val="solid"/>
            <a:round/>
            <a:headEnd type="none" w="med" len="med"/>
            <a:tailEnd type="none" w="med" len="med"/>
          </a:ln>
        </p:spPr>
      </p:cxnSp>
      <p:sp>
        <p:nvSpPr>
          <p:cNvPr id="440" name="Google Shape;440;p59"/>
          <p:cNvSpPr/>
          <p:nvPr/>
        </p:nvSpPr>
        <p:spPr>
          <a:xfrm>
            <a:off x="-64200" y="3825775"/>
            <a:ext cx="1296000" cy="1382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9"/>
          <p:cNvSpPr/>
          <p:nvPr/>
        </p:nvSpPr>
        <p:spPr>
          <a:xfrm>
            <a:off x="5258900" y="-237925"/>
            <a:ext cx="11403900" cy="58443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9"/>
          <p:cNvSpPr/>
          <p:nvPr/>
        </p:nvSpPr>
        <p:spPr>
          <a:xfrm rot="10800000">
            <a:off x="-5389050" y="-2161975"/>
            <a:ext cx="11403900" cy="58443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9"/>
          <p:cNvSpPr/>
          <p:nvPr/>
        </p:nvSpPr>
        <p:spPr>
          <a:xfrm>
            <a:off x="5211275" y="3863525"/>
            <a:ext cx="2907300" cy="1490100"/>
          </a:xfrm>
          <a:prstGeom prst="triangle">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9"/>
          <p:cNvSpPr/>
          <p:nvPr/>
        </p:nvSpPr>
        <p:spPr>
          <a:xfrm rot="10800000">
            <a:off x="1107975" y="-556075"/>
            <a:ext cx="2907300" cy="14901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accent5"/>
        </a:solid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body" idx="1"/>
          </p:nvPr>
        </p:nvSpPr>
        <p:spPr>
          <a:xfrm>
            <a:off x="713225" y="1424150"/>
            <a:ext cx="6075000" cy="3259800"/>
          </a:xfrm>
          <a:prstGeom prst="rect">
            <a:avLst/>
          </a:prstGeom>
        </p:spPr>
        <p:txBody>
          <a:bodyPr spcFirstLastPara="1" wrap="square" lIns="91425" tIns="91425" rIns="91425" bIns="91425" anchor="t" anchorCtr="0">
            <a:noAutofit/>
          </a:bodyPr>
          <a:lstStyle>
            <a:lvl1pPr marL="457200" marR="50800" lvl="0"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
        <p:nvSpPr>
          <p:cNvPr id="22" name="Google Shape;22;p4"/>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700"/>
              <a:buNone/>
              <a:defRPr sz="3000" b="1">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
        <p:nvSpPr>
          <p:cNvPr id="23" name="Google Shape;23;p4"/>
          <p:cNvSpPr/>
          <p:nvPr/>
        </p:nvSpPr>
        <p:spPr>
          <a:xfrm flipH="1">
            <a:off x="5808550" y="1533900"/>
            <a:ext cx="4800600" cy="4800600"/>
          </a:xfrm>
          <a:prstGeom prst="rtTriangl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805050" y="1840500"/>
            <a:ext cx="7533900" cy="1462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700"/>
              <a:buNone/>
              <a:defRPr sz="6000" b="1">
                <a:solidFill>
                  <a:schemeClr val="lt1"/>
                </a:solidFill>
              </a:defRPr>
            </a:lvl1pPr>
            <a:lvl2pPr lvl="1" rtl="0">
              <a:spcBef>
                <a:spcPts val="0"/>
              </a:spcBef>
              <a:spcAft>
                <a:spcPts val="0"/>
              </a:spcAft>
              <a:buClr>
                <a:schemeClr val="lt1"/>
              </a:buClr>
              <a:buSzPts val="3000"/>
              <a:buNone/>
              <a:defRPr b="1">
                <a:solidFill>
                  <a:schemeClr val="lt1"/>
                </a:solidFill>
              </a:defRPr>
            </a:lvl2pPr>
            <a:lvl3pPr lvl="2" rtl="0">
              <a:spcBef>
                <a:spcPts val="0"/>
              </a:spcBef>
              <a:spcAft>
                <a:spcPts val="0"/>
              </a:spcAft>
              <a:buClr>
                <a:schemeClr val="lt1"/>
              </a:buClr>
              <a:buSzPts val="3000"/>
              <a:buNone/>
              <a:defRPr b="1">
                <a:solidFill>
                  <a:schemeClr val="lt1"/>
                </a:solidFill>
              </a:defRPr>
            </a:lvl3pPr>
            <a:lvl4pPr lvl="3" rtl="0">
              <a:spcBef>
                <a:spcPts val="0"/>
              </a:spcBef>
              <a:spcAft>
                <a:spcPts val="0"/>
              </a:spcAft>
              <a:buClr>
                <a:schemeClr val="lt1"/>
              </a:buClr>
              <a:buSzPts val="3000"/>
              <a:buNone/>
              <a:defRPr b="1">
                <a:solidFill>
                  <a:schemeClr val="lt1"/>
                </a:solidFill>
              </a:defRPr>
            </a:lvl4pPr>
            <a:lvl5pPr lvl="4" rtl="0">
              <a:spcBef>
                <a:spcPts val="0"/>
              </a:spcBef>
              <a:spcAft>
                <a:spcPts val="0"/>
              </a:spcAft>
              <a:buClr>
                <a:schemeClr val="lt1"/>
              </a:buClr>
              <a:buSzPts val="3000"/>
              <a:buNone/>
              <a:defRPr b="1">
                <a:solidFill>
                  <a:schemeClr val="lt1"/>
                </a:solidFill>
              </a:defRPr>
            </a:lvl5pPr>
            <a:lvl6pPr lvl="5" rtl="0">
              <a:spcBef>
                <a:spcPts val="0"/>
              </a:spcBef>
              <a:spcAft>
                <a:spcPts val="0"/>
              </a:spcAft>
              <a:buClr>
                <a:schemeClr val="lt1"/>
              </a:buClr>
              <a:buSzPts val="3000"/>
              <a:buNone/>
              <a:defRPr b="1">
                <a:solidFill>
                  <a:schemeClr val="lt1"/>
                </a:solidFill>
              </a:defRPr>
            </a:lvl6pPr>
            <a:lvl7pPr lvl="6" rtl="0">
              <a:spcBef>
                <a:spcPts val="0"/>
              </a:spcBef>
              <a:spcAft>
                <a:spcPts val="0"/>
              </a:spcAft>
              <a:buClr>
                <a:schemeClr val="lt1"/>
              </a:buClr>
              <a:buSzPts val="3000"/>
              <a:buNone/>
              <a:defRPr b="1">
                <a:solidFill>
                  <a:schemeClr val="lt1"/>
                </a:solidFill>
              </a:defRPr>
            </a:lvl7pPr>
            <a:lvl8pPr lvl="7" rtl="0">
              <a:spcBef>
                <a:spcPts val="0"/>
              </a:spcBef>
              <a:spcAft>
                <a:spcPts val="0"/>
              </a:spcAft>
              <a:buClr>
                <a:schemeClr val="lt1"/>
              </a:buClr>
              <a:buSzPts val="3000"/>
              <a:buNone/>
              <a:defRPr b="1">
                <a:solidFill>
                  <a:schemeClr val="lt1"/>
                </a:solidFill>
              </a:defRPr>
            </a:lvl8pPr>
            <a:lvl9pPr lvl="8" rtl="0">
              <a:spcBef>
                <a:spcPts val="0"/>
              </a:spcBef>
              <a:spcAft>
                <a:spcPts val="0"/>
              </a:spcAft>
              <a:buClr>
                <a:schemeClr val="lt1"/>
              </a:buClr>
              <a:buSzPts val="3000"/>
              <a:buNone/>
              <a:defRPr b="1">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_1">
    <p:bg>
      <p:bgPr>
        <a:solidFill>
          <a:schemeClr val="accent5"/>
        </a:solidFill>
        <a:effectLst/>
      </p:bgPr>
    </p:bg>
    <p:spTree>
      <p:nvGrpSpPr>
        <p:cNvPr id="1" name="Shape 58"/>
        <p:cNvGrpSpPr/>
        <p:nvPr/>
      </p:nvGrpSpPr>
      <p:grpSpPr>
        <a:xfrm>
          <a:off x="0" y="0"/>
          <a:ext cx="0" cy="0"/>
          <a:chOff x="0" y="0"/>
          <a:chExt cx="0" cy="0"/>
        </a:xfrm>
      </p:grpSpPr>
      <p:sp>
        <p:nvSpPr>
          <p:cNvPr id="59" name="Google Shape;59;p13"/>
          <p:cNvSpPr/>
          <p:nvPr/>
        </p:nvSpPr>
        <p:spPr>
          <a:xfrm>
            <a:off x="-169300" y="-64500"/>
            <a:ext cx="4451100" cy="5272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13"/>
          <p:cNvCxnSpPr/>
          <p:nvPr/>
        </p:nvCxnSpPr>
        <p:spPr>
          <a:xfrm rot="10800000">
            <a:off x="-1604675" y="1624350"/>
            <a:ext cx="4819800" cy="4419600"/>
          </a:xfrm>
          <a:prstGeom prst="straightConnector1">
            <a:avLst/>
          </a:prstGeom>
          <a:noFill/>
          <a:ln w="19050" cap="flat" cmpd="sng">
            <a:solidFill>
              <a:schemeClr val="lt1"/>
            </a:solidFill>
            <a:prstDash val="solid"/>
            <a:round/>
            <a:headEnd type="none" w="med" len="med"/>
            <a:tailEnd type="none" w="med" len="med"/>
          </a:ln>
        </p:spPr>
      </p:cxnSp>
      <p:sp>
        <p:nvSpPr>
          <p:cNvPr id="61" name="Google Shape;61;p13"/>
          <p:cNvSpPr txBox="1">
            <a:spLocks noGrp="1"/>
          </p:cNvSpPr>
          <p:nvPr>
            <p:ph type="title"/>
          </p:nvPr>
        </p:nvSpPr>
        <p:spPr>
          <a:xfrm>
            <a:off x="5690650" y="1883225"/>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2" name="Google Shape;62;p13"/>
          <p:cNvSpPr txBox="1">
            <a:spLocks noGrp="1"/>
          </p:cNvSpPr>
          <p:nvPr>
            <p:ph type="title" idx="2" hasCustomPrompt="1"/>
          </p:nvPr>
        </p:nvSpPr>
        <p:spPr>
          <a:xfrm>
            <a:off x="4810771" y="1164068"/>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3" name="Google Shape;63;p13"/>
          <p:cNvSpPr txBox="1">
            <a:spLocks noGrp="1"/>
          </p:cNvSpPr>
          <p:nvPr>
            <p:ph type="title" idx="3" hasCustomPrompt="1"/>
          </p:nvPr>
        </p:nvSpPr>
        <p:spPr>
          <a:xfrm>
            <a:off x="4810771" y="2031990"/>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4" name="Google Shape;64;p13"/>
          <p:cNvSpPr txBox="1">
            <a:spLocks noGrp="1"/>
          </p:cNvSpPr>
          <p:nvPr>
            <p:ph type="title" idx="4"/>
          </p:nvPr>
        </p:nvSpPr>
        <p:spPr>
          <a:xfrm>
            <a:off x="5690650" y="3628275"/>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5" name="Google Shape;65;p13"/>
          <p:cNvSpPr txBox="1">
            <a:spLocks noGrp="1"/>
          </p:cNvSpPr>
          <p:nvPr>
            <p:ph type="title" idx="5"/>
          </p:nvPr>
        </p:nvSpPr>
        <p:spPr>
          <a:xfrm>
            <a:off x="5690650" y="1044000"/>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6" name="Google Shape;66;p13"/>
          <p:cNvSpPr txBox="1">
            <a:spLocks noGrp="1"/>
          </p:cNvSpPr>
          <p:nvPr>
            <p:ph type="title" idx="6"/>
          </p:nvPr>
        </p:nvSpPr>
        <p:spPr>
          <a:xfrm>
            <a:off x="5690650" y="2760350"/>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7" name="Google Shape;67;p13"/>
          <p:cNvSpPr txBox="1">
            <a:spLocks noGrp="1"/>
          </p:cNvSpPr>
          <p:nvPr>
            <p:ph type="title" idx="7" hasCustomPrompt="1"/>
          </p:nvPr>
        </p:nvSpPr>
        <p:spPr>
          <a:xfrm>
            <a:off x="4810771" y="2880418"/>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8" name="Google Shape;68;p13"/>
          <p:cNvSpPr txBox="1">
            <a:spLocks noGrp="1"/>
          </p:cNvSpPr>
          <p:nvPr>
            <p:ph type="title" idx="8" hasCustomPrompt="1"/>
          </p:nvPr>
        </p:nvSpPr>
        <p:spPr>
          <a:xfrm>
            <a:off x="4810771" y="3748340"/>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9" name="Google Shape;69;p13"/>
          <p:cNvSpPr txBox="1">
            <a:spLocks noGrp="1"/>
          </p:cNvSpPr>
          <p:nvPr>
            <p:ph type="subTitle" idx="1"/>
          </p:nvPr>
        </p:nvSpPr>
        <p:spPr>
          <a:xfrm>
            <a:off x="5690650" y="1319545"/>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0" name="Google Shape;70;p13"/>
          <p:cNvSpPr txBox="1">
            <a:spLocks noGrp="1"/>
          </p:cNvSpPr>
          <p:nvPr>
            <p:ph type="subTitle" idx="9"/>
          </p:nvPr>
        </p:nvSpPr>
        <p:spPr>
          <a:xfrm>
            <a:off x="5690650" y="3045420"/>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1" name="Google Shape;71;p13"/>
          <p:cNvSpPr txBox="1">
            <a:spLocks noGrp="1"/>
          </p:cNvSpPr>
          <p:nvPr>
            <p:ph type="subTitle" idx="13"/>
          </p:nvPr>
        </p:nvSpPr>
        <p:spPr>
          <a:xfrm>
            <a:off x="5690650" y="2162698"/>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2" name="Google Shape;72;p13"/>
          <p:cNvSpPr txBox="1">
            <a:spLocks noGrp="1"/>
          </p:cNvSpPr>
          <p:nvPr>
            <p:ph type="subTitle" idx="14"/>
          </p:nvPr>
        </p:nvSpPr>
        <p:spPr>
          <a:xfrm>
            <a:off x="5690650" y="3907748"/>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3" name="Google Shape;73;p13"/>
          <p:cNvSpPr txBox="1">
            <a:spLocks noGrp="1"/>
          </p:cNvSpPr>
          <p:nvPr>
            <p:ph type="title" idx="15"/>
          </p:nvPr>
        </p:nvSpPr>
        <p:spPr>
          <a:xfrm>
            <a:off x="713225" y="2198800"/>
            <a:ext cx="34164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700"/>
              <a:buNone/>
              <a:defRPr sz="3000" b="1">
                <a:solidFill>
                  <a:schemeClr val="lt1"/>
                </a:solidFill>
              </a:defRPr>
            </a:lvl1pPr>
            <a:lvl2pPr lvl="1" rtl="0">
              <a:spcBef>
                <a:spcPts val="0"/>
              </a:spcBef>
              <a:spcAft>
                <a:spcPts val="0"/>
              </a:spcAft>
              <a:buClr>
                <a:schemeClr val="lt1"/>
              </a:buClr>
              <a:buSzPts val="3000"/>
              <a:buNone/>
              <a:defRPr b="1">
                <a:solidFill>
                  <a:schemeClr val="lt1"/>
                </a:solidFill>
              </a:defRPr>
            </a:lvl2pPr>
            <a:lvl3pPr lvl="2" rtl="0">
              <a:spcBef>
                <a:spcPts val="0"/>
              </a:spcBef>
              <a:spcAft>
                <a:spcPts val="0"/>
              </a:spcAft>
              <a:buClr>
                <a:schemeClr val="lt1"/>
              </a:buClr>
              <a:buSzPts val="3000"/>
              <a:buNone/>
              <a:defRPr b="1">
                <a:solidFill>
                  <a:schemeClr val="lt1"/>
                </a:solidFill>
              </a:defRPr>
            </a:lvl3pPr>
            <a:lvl4pPr lvl="3" rtl="0">
              <a:spcBef>
                <a:spcPts val="0"/>
              </a:spcBef>
              <a:spcAft>
                <a:spcPts val="0"/>
              </a:spcAft>
              <a:buClr>
                <a:schemeClr val="lt1"/>
              </a:buClr>
              <a:buSzPts val="3000"/>
              <a:buNone/>
              <a:defRPr b="1">
                <a:solidFill>
                  <a:schemeClr val="lt1"/>
                </a:solidFill>
              </a:defRPr>
            </a:lvl4pPr>
            <a:lvl5pPr lvl="4" rtl="0">
              <a:spcBef>
                <a:spcPts val="0"/>
              </a:spcBef>
              <a:spcAft>
                <a:spcPts val="0"/>
              </a:spcAft>
              <a:buClr>
                <a:schemeClr val="lt1"/>
              </a:buClr>
              <a:buSzPts val="3000"/>
              <a:buNone/>
              <a:defRPr b="1">
                <a:solidFill>
                  <a:schemeClr val="lt1"/>
                </a:solidFill>
              </a:defRPr>
            </a:lvl5pPr>
            <a:lvl6pPr lvl="5" rtl="0">
              <a:spcBef>
                <a:spcPts val="0"/>
              </a:spcBef>
              <a:spcAft>
                <a:spcPts val="0"/>
              </a:spcAft>
              <a:buClr>
                <a:schemeClr val="lt1"/>
              </a:buClr>
              <a:buSzPts val="3000"/>
              <a:buNone/>
              <a:defRPr b="1">
                <a:solidFill>
                  <a:schemeClr val="lt1"/>
                </a:solidFill>
              </a:defRPr>
            </a:lvl6pPr>
            <a:lvl7pPr lvl="6" rtl="0">
              <a:spcBef>
                <a:spcPts val="0"/>
              </a:spcBef>
              <a:spcAft>
                <a:spcPts val="0"/>
              </a:spcAft>
              <a:buClr>
                <a:schemeClr val="lt1"/>
              </a:buClr>
              <a:buSzPts val="3000"/>
              <a:buNone/>
              <a:defRPr b="1">
                <a:solidFill>
                  <a:schemeClr val="lt1"/>
                </a:solidFill>
              </a:defRPr>
            </a:lvl7pPr>
            <a:lvl8pPr lvl="7" rtl="0">
              <a:spcBef>
                <a:spcPts val="0"/>
              </a:spcBef>
              <a:spcAft>
                <a:spcPts val="0"/>
              </a:spcAft>
              <a:buClr>
                <a:schemeClr val="lt1"/>
              </a:buClr>
              <a:buSzPts val="3000"/>
              <a:buNone/>
              <a:defRPr b="1">
                <a:solidFill>
                  <a:schemeClr val="lt1"/>
                </a:solidFill>
              </a:defRPr>
            </a:lvl8pPr>
            <a:lvl9pPr lvl="8" rtl="0">
              <a:spcBef>
                <a:spcPts val="0"/>
              </a:spcBef>
              <a:spcAft>
                <a:spcPts val="0"/>
              </a:spcAft>
              <a:buClr>
                <a:schemeClr val="lt1"/>
              </a:buClr>
              <a:buSzPts val="3000"/>
              <a:buNone/>
              <a:defRPr b="1">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1">
  <p:cSld name="CUSTOM_1_2">
    <p:bg>
      <p:bgPr>
        <a:solidFill>
          <a:schemeClr val="accent5"/>
        </a:solidFill>
        <a:effectLst/>
      </p:bgPr>
    </p:bg>
    <p:spTree>
      <p:nvGrpSpPr>
        <p:cNvPr id="1" name="Shape 74"/>
        <p:cNvGrpSpPr/>
        <p:nvPr/>
      </p:nvGrpSpPr>
      <p:grpSpPr>
        <a:xfrm>
          <a:off x="0" y="0"/>
          <a:ext cx="0" cy="0"/>
          <a:chOff x="0" y="0"/>
          <a:chExt cx="0" cy="0"/>
        </a:xfrm>
      </p:grpSpPr>
      <p:sp>
        <p:nvSpPr>
          <p:cNvPr id="75" name="Google Shape;75;p14"/>
          <p:cNvSpPr txBox="1">
            <a:spLocks noGrp="1"/>
          </p:cNvSpPr>
          <p:nvPr>
            <p:ph type="title" hasCustomPrompt="1"/>
          </p:nvPr>
        </p:nvSpPr>
        <p:spPr>
          <a:xfrm>
            <a:off x="815488" y="2995725"/>
            <a:ext cx="608400" cy="402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r" rtl="0">
              <a:spcBef>
                <a:spcPts val="0"/>
              </a:spcBef>
              <a:spcAft>
                <a:spcPts val="0"/>
              </a:spcAft>
              <a:buClr>
                <a:schemeClr val="dk1"/>
              </a:buClr>
              <a:buSzPts val="1800"/>
              <a:buNone/>
              <a:defRPr sz="1800">
                <a:solidFill>
                  <a:schemeClr val="dk1"/>
                </a:solidFill>
              </a:defRPr>
            </a:lvl2pPr>
            <a:lvl3pPr lvl="2" algn="r" rtl="0">
              <a:spcBef>
                <a:spcPts val="0"/>
              </a:spcBef>
              <a:spcAft>
                <a:spcPts val="0"/>
              </a:spcAft>
              <a:buClr>
                <a:schemeClr val="dk1"/>
              </a:buClr>
              <a:buSzPts val="1800"/>
              <a:buNone/>
              <a:defRPr sz="1800">
                <a:solidFill>
                  <a:schemeClr val="dk1"/>
                </a:solidFill>
              </a:defRPr>
            </a:lvl3pPr>
            <a:lvl4pPr lvl="3" algn="r" rtl="0">
              <a:spcBef>
                <a:spcPts val="0"/>
              </a:spcBef>
              <a:spcAft>
                <a:spcPts val="0"/>
              </a:spcAft>
              <a:buClr>
                <a:schemeClr val="dk1"/>
              </a:buClr>
              <a:buSzPts val="1800"/>
              <a:buNone/>
              <a:defRPr sz="1800">
                <a:solidFill>
                  <a:schemeClr val="dk1"/>
                </a:solidFill>
              </a:defRPr>
            </a:lvl4pPr>
            <a:lvl5pPr lvl="4" algn="r" rtl="0">
              <a:spcBef>
                <a:spcPts val="0"/>
              </a:spcBef>
              <a:spcAft>
                <a:spcPts val="0"/>
              </a:spcAft>
              <a:buClr>
                <a:schemeClr val="dk1"/>
              </a:buClr>
              <a:buSzPts val="1800"/>
              <a:buNone/>
              <a:defRPr sz="1800">
                <a:solidFill>
                  <a:schemeClr val="dk1"/>
                </a:solidFill>
              </a:defRPr>
            </a:lvl5pPr>
            <a:lvl6pPr lvl="5" algn="r" rtl="0">
              <a:spcBef>
                <a:spcPts val="0"/>
              </a:spcBef>
              <a:spcAft>
                <a:spcPts val="0"/>
              </a:spcAft>
              <a:buClr>
                <a:schemeClr val="dk1"/>
              </a:buClr>
              <a:buSzPts val="1800"/>
              <a:buNone/>
              <a:defRPr sz="1800">
                <a:solidFill>
                  <a:schemeClr val="dk1"/>
                </a:solidFill>
              </a:defRPr>
            </a:lvl6pPr>
            <a:lvl7pPr lvl="6" algn="r" rtl="0">
              <a:spcBef>
                <a:spcPts val="0"/>
              </a:spcBef>
              <a:spcAft>
                <a:spcPts val="0"/>
              </a:spcAft>
              <a:buClr>
                <a:schemeClr val="dk1"/>
              </a:buClr>
              <a:buSzPts val="1800"/>
              <a:buNone/>
              <a:defRPr sz="1800">
                <a:solidFill>
                  <a:schemeClr val="dk1"/>
                </a:solidFill>
              </a:defRPr>
            </a:lvl7pPr>
            <a:lvl8pPr lvl="7" algn="r" rtl="0">
              <a:spcBef>
                <a:spcPts val="0"/>
              </a:spcBef>
              <a:spcAft>
                <a:spcPts val="0"/>
              </a:spcAft>
              <a:buClr>
                <a:schemeClr val="dk1"/>
              </a:buClr>
              <a:buSzPts val="1800"/>
              <a:buNone/>
              <a:defRPr sz="1800">
                <a:solidFill>
                  <a:schemeClr val="dk1"/>
                </a:solidFill>
              </a:defRPr>
            </a:lvl8pPr>
            <a:lvl9pPr lvl="8" algn="r" rtl="0">
              <a:spcBef>
                <a:spcPts val="0"/>
              </a:spcBef>
              <a:spcAft>
                <a:spcPts val="0"/>
              </a:spcAft>
              <a:buClr>
                <a:schemeClr val="dk1"/>
              </a:buClr>
              <a:buSzPts val="1800"/>
              <a:buNone/>
              <a:defRPr sz="1800">
                <a:solidFill>
                  <a:schemeClr val="dk1"/>
                </a:solidFill>
              </a:defRPr>
            </a:lvl9pPr>
          </a:lstStyle>
          <a:p>
            <a:r>
              <a:t>xx%</a:t>
            </a:r>
          </a:p>
        </p:txBody>
      </p:sp>
      <p:sp>
        <p:nvSpPr>
          <p:cNvPr id="76" name="Google Shape;76;p14"/>
          <p:cNvSpPr txBox="1">
            <a:spLocks noGrp="1"/>
          </p:cNvSpPr>
          <p:nvPr>
            <p:ph type="title" idx="2"/>
          </p:nvPr>
        </p:nvSpPr>
        <p:spPr>
          <a:xfrm>
            <a:off x="1633438" y="2931800"/>
            <a:ext cx="29334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77" name="Google Shape;77;p14"/>
          <p:cNvSpPr txBox="1">
            <a:spLocks noGrp="1"/>
          </p:cNvSpPr>
          <p:nvPr>
            <p:ph type="subTitle" idx="1"/>
          </p:nvPr>
        </p:nvSpPr>
        <p:spPr>
          <a:xfrm>
            <a:off x="1633438" y="3207354"/>
            <a:ext cx="2933400" cy="50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8" name="Google Shape;78;p14"/>
          <p:cNvSpPr/>
          <p:nvPr/>
        </p:nvSpPr>
        <p:spPr>
          <a:xfrm rot="10800000">
            <a:off x="-19875" y="-13336"/>
            <a:ext cx="9203100" cy="2690100"/>
          </a:xfrm>
          <a:prstGeom prst="triangle">
            <a:avLst>
              <a:gd name="adj" fmla="val 4989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4"/>
          <p:cNvSpPr txBox="1">
            <a:spLocks noGrp="1"/>
          </p:cNvSpPr>
          <p:nvPr>
            <p:ph type="title" idx="3" hasCustomPrompt="1"/>
          </p:nvPr>
        </p:nvSpPr>
        <p:spPr>
          <a:xfrm>
            <a:off x="815488" y="3888750"/>
            <a:ext cx="608400" cy="402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r" rtl="0">
              <a:spcBef>
                <a:spcPts val="0"/>
              </a:spcBef>
              <a:spcAft>
                <a:spcPts val="0"/>
              </a:spcAft>
              <a:buClr>
                <a:schemeClr val="dk1"/>
              </a:buClr>
              <a:buSzPts val="1800"/>
              <a:buNone/>
              <a:defRPr sz="1800">
                <a:solidFill>
                  <a:schemeClr val="dk1"/>
                </a:solidFill>
              </a:defRPr>
            </a:lvl2pPr>
            <a:lvl3pPr lvl="2" algn="r" rtl="0">
              <a:spcBef>
                <a:spcPts val="0"/>
              </a:spcBef>
              <a:spcAft>
                <a:spcPts val="0"/>
              </a:spcAft>
              <a:buClr>
                <a:schemeClr val="dk1"/>
              </a:buClr>
              <a:buSzPts val="1800"/>
              <a:buNone/>
              <a:defRPr sz="1800">
                <a:solidFill>
                  <a:schemeClr val="dk1"/>
                </a:solidFill>
              </a:defRPr>
            </a:lvl3pPr>
            <a:lvl4pPr lvl="3" algn="r" rtl="0">
              <a:spcBef>
                <a:spcPts val="0"/>
              </a:spcBef>
              <a:spcAft>
                <a:spcPts val="0"/>
              </a:spcAft>
              <a:buClr>
                <a:schemeClr val="dk1"/>
              </a:buClr>
              <a:buSzPts val="1800"/>
              <a:buNone/>
              <a:defRPr sz="1800">
                <a:solidFill>
                  <a:schemeClr val="dk1"/>
                </a:solidFill>
              </a:defRPr>
            </a:lvl4pPr>
            <a:lvl5pPr lvl="4" algn="r" rtl="0">
              <a:spcBef>
                <a:spcPts val="0"/>
              </a:spcBef>
              <a:spcAft>
                <a:spcPts val="0"/>
              </a:spcAft>
              <a:buClr>
                <a:schemeClr val="dk1"/>
              </a:buClr>
              <a:buSzPts val="1800"/>
              <a:buNone/>
              <a:defRPr sz="1800">
                <a:solidFill>
                  <a:schemeClr val="dk1"/>
                </a:solidFill>
              </a:defRPr>
            </a:lvl5pPr>
            <a:lvl6pPr lvl="5" algn="r" rtl="0">
              <a:spcBef>
                <a:spcPts val="0"/>
              </a:spcBef>
              <a:spcAft>
                <a:spcPts val="0"/>
              </a:spcAft>
              <a:buClr>
                <a:schemeClr val="dk1"/>
              </a:buClr>
              <a:buSzPts val="1800"/>
              <a:buNone/>
              <a:defRPr sz="1800">
                <a:solidFill>
                  <a:schemeClr val="dk1"/>
                </a:solidFill>
              </a:defRPr>
            </a:lvl6pPr>
            <a:lvl7pPr lvl="6" algn="r" rtl="0">
              <a:spcBef>
                <a:spcPts val="0"/>
              </a:spcBef>
              <a:spcAft>
                <a:spcPts val="0"/>
              </a:spcAft>
              <a:buClr>
                <a:schemeClr val="dk1"/>
              </a:buClr>
              <a:buSzPts val="1800"/>
              <a:buNone/>
              <a:defRPr sz="1800">
                <a:solidFill>
                  <a:schemeClr val="dk1"/>
                </a:solidFill>
              </a:defRPr>
            </a:lvl7pPr>
            <a:lvl8pPr lvl="7" algn="r" rtl="0">
              <a:spcBef>
                <a:spcPts val="0"/>
              </a:spcBef>
              <a:spcAft>
                <a:spcPts val="0"/>
              </a:spcAft>
              <a:buClr>
                <a:schemeClr val="dk1"/>
              </a:buClr>
              <a:buSzPts val="1800"/>
              <a:buNone/>
              <a:defRPr sz="1800">
                <a:solidFill>
                  <a:schemeClr val="dk1"/>
                </a:solidFill>
              </a:defRPr>
            </a:lvl8pPr>
            <a:lvl9pPr lvl="8" algn="r" rtl="0">
              <a:spcBef>
                <a:spcPts val="0"/>
              </a:spcBef>
              <a:spcAft>
                <a:spcPts val="0"/>
              </a:spcAft>
              <a:buClr>
                <a:schemeClr val="dk1"/>
              </a:buClr>
              <a:buSzPts val="1800"/>
              <a:buNone/>
              <a:defRPr sz="1800">
                <a:solidFill>
                  <a:schemeClr val="dk1"/>
                </a:solidFill>
              </a:defRPr>
            </a:lvl9pPr>
          </a:lstStyle>
          <a:p>
            <a:r>
              <a:t>xx%</a:t>
            </a:r>
          </a:p>
        </p:txBody>
      </p:sp>
      <p:sp>
        <p:nvSpPr>
          <p:cNvPr id="80" name="Google Shape;80;p14"/>
          <p:cNvSpPr txBox="1">
            <a:spLocks noGrp="1"/>
          </p:cNvSpPr>
          <p:nvPr>
            <p:ph type="title" idx="4"/>
          </p:nvPr>
        </p:nvSpPr>
        <p:spPr>
          <a:xfrm>
            <a:off x="1633438" y="3824821"/>
            <a:ext cx="29334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81" name="Google Shape;81;p14"/>
          <p:cNvSpPr txBox="1">
            <a:spLocks noGrp="1"/>
          </p:cNvSpPr>
          <p:nvPr>
            <p:ph type="subTitle" idx="5"/>
          </p:nvPr>
        </p:nvSpPr>
        <p:spPr>
          <a:xfrm>
            <a:off x="1633438" y="4100375"/>
            <a:ext cx="2933400" cy="50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82" name="Google Shape;82;p14"/>
          <p:cNvSpPr txBox="1">
            <a:spLocks noGrp="1"/>
          </p:cNvSpPr>
          <p:nvPr>
            <p:ph type="title" idx="6" hasCustomPrompt="1"/>
          </p:nvPr>
        </p:nvSpPr>
        <p:spPr>
          <a:xfrm>
            <a:off x="4543875" y="2995725"/>
            <a:ext cx="608400" cy="402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r" rtl="0">
              <a:spcBef>
                <a:spcPts val="0"/>
              </a:spcBef>
              <a:spcAft>
                <a:spcPts val="0"/>
              </a:spcAft>
              <a:buClr>
                <a:schemeClr val="dk1"/>
              </a:buClr>
              <a:buSzPts val="1800"/>
              <a:buNone/>
              <a:defRPr sz="1800">
                <a:solidFill>
                  <a:schemeClr val="dk1"/>
                </a:solidFill>
              </a:defRPr>
            </a:lvl2pPr>
            <a:lvl3pPr lvl="2" algn="r" rtl="0">
              <a:spcBef>
                <a:spcPts val="0"/>
              </a:spcBef>
              <a:spcAft>
                <a:spcPts val="0"/>
              </a:spcAft>
              <a:buClr>
                <a:schemeClr val="dk1"/>
              </a:buClr>
              <a:buSzPts val="1800"/>
              <a:buNone/>
              <a:defRPr sz="1800">
                <a:solidFill>
                  <a:schemeClr val="dk1"/>
                </a:solidFill>
              </a:defRPr>
            </a:lvl3pPr>
            <a:lvl4pPr lvl="3" algn="r" rtl="0">
              <a:spcBef>
                <a:spcPts val="0"/>
              </a:spcBef>
              <a:spcAft>
                <a:spcPts val="0"/>
              </a:spcAft>
              <a:buClr>
                <a:schemeClr val="dk1"/>
              </a:buClr>
              <a:buSzPts val="1800"/>
              <a:buNone/>
              <a:defRPr sz="1800">
                <a:solidFill>
                  <a:schemeClr val="dk1"/>
                </a:solidFill>
              </a:defRPr>
            </a:lvl4pPr>
            <a:lvl5pPr lvl="4" algn="r" rtl="0">
              <a:spcBef>
                <a:spcPts val="0"/>
              </a:spcBef>
              <a:spcAft>
                <a:spcPts val="0"/>
              </a:spcAft>
              <a:buClr>
                <a:schemeClr val="dk1"/>
              </a:buClr>
              <a:buSzPts val="1800"/>
              <a:buNone/>
              <a:defRPr sz="1800">
                <a:solidFill>
                  <a:schemeClr val="dk1"/>
                </a:solidFill>
              </a:defRPr>
            </a:lvl5pPr>
            <a:lvl6pPr lvl="5" algn="r" rtl="0">
              <a:spcBef>
                <a:spcPts val="0"/>
              </a:spcBef>
              <a:spcAft>
                <a:spcPts val="0"/>
              </a:spcAft>
              <a:buClr>
                <a:schemeClr val="dk1"/>
              </a:buClr>
              <a:buSzPts val="1800"/>
              <a:buNone/>
              <a:defRPr sz="1800">
                <a:solidFill>
                  <a:schemeClr val="dk1"/>
                </a:solidFill>
              </a:defRPr>
            </a:lvl6pPr>
            <a:lvl7pPr lvl="6" algn="r" rtl="0">
              <a:spcBef>
                <a:spcPts val="0"/>
              </a:spcBef>
              <a:spcAft>
                <a:spcPts val="0"/>
              </a:spcAft>
              <a:buClr>
                <a:schemeClr val="dk1"/>
              </a:buClr>
              <a:buSzPts val="1800"/>
              <a:buNone/>
              <a:defRPr sz="1800">
                <a:solidFill>
                  <a:schemeClr val="dk1"/>
                </a:solidFill>
              </a:defRPr>
            </a:lvl7pPr>
            <a:lvl8pPr lvl="7" algn="r" rtl="0">
              <a:spcBef>
                <a:spcPts val="0"/>
              </a:spcBef>
              <a:spcAft>
                <a:spcPts val="0"/>
              </a:spcAft>
              <a:buClr>
                <a:schemeClr val="dk1"/>
              </a:buClr>
              <a:buSzPts val="1800"/>
              <a:buNone/>
              <a:defRPr sz="1800">
                <a:solidFill>
                  <a:schemeClr val="dk1"/>
                </a:solidFill>
              </a:defRPr>
            </a:lvl8pPr>
            <a:lvl9pPr lvl="8" algn="r" rtl="0">
              <a:spcBef>
                <a:spcPts val="0"/>
              </a:spcBef>
              <a:spcAft>
                <a:spcPts val="0"/>
              </a:spcAft>
              <a:buClr>
                <a:schemeClr val="dk1"/>
              </a:buClr>
              <a:buSzPts val="1800"/>
              <a:buNone/>
              <a:defRPr sz="1800">
                <a:solidFill>
                  <a:schemeClr val="dk1"/>
                </a:solidFill>
              </a:defRPr>
            </a:lvl9pPr>
          </a:lstStyle>
          <a:p>
            <a:r>
              <a:t>xx%</a:t>
            </a:r>
          </a:p>
        </p:txBody>
      </p:sp>
      <p:sp>
        <p:nvSpPr>
          <p:cNvPr id="83" name="Google Shape;83;p14"/>
          <p:cNvSpPr txBox="1">
            <a:spLocks noGrp="1"/>
          </p:cNvSpPr>
          <p:nvPr>
            <p:ph type="title" idx="7"/>
          </p:nvPr>
        </p:nvSpPr>
        <p:spPr>
          <a:xfrm>
            <a:off x="5395160" y="2931800"/>
            <a:ext cx="29334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84" name="Google Shape;84;p14"/>
          <p:cNvSpPr txBox="1">
            <a:spLocks noGrp="1"/>
          </p:cNvSpPr>
          <p:nvPr>
            <p:ph type="subTitle" idx="8"/>
          </p:nvPr>
        </p:nvSpPr>
        <p:spPr>
          <a:xfrm>
            <a:off x="5395160" y="3207354"/>
            <a:ext cx="2933400" cy="50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85" name="Google Shape;85;p14"/>
          <p:cNvSpPr txBox="1">
            <a:spLocks noGrp="1"/>
          </p:cNvSpPr>
          <p:nvPr>
            <p:ph type="title" idx="9" hasCustomPrompt="1"/>
          </p:nvPr>
        </p:nvSpPr>
        <p:spPr>
          <a:xfrm>
            <a:off x="4543875" y="3888750"/>
            <a:ext cx="608400" cy="402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r" rtl="0">
              <a:spcBef>
                <a:spcPts val="0"/>
              </a:spcBef>
              <a:spcAft>
                <a:spcPts val="0"/>
              </a:spcAft>
              <a:buClr>
                <a:schemeClr val="dk1"/>
              </a:buClr>
              <a:buSzPts val="1800"/>
              <a:buNone/>
              <a:defRPr sz="1800">
                <a:solidFill>
                  <a:schemeClr val="dk1"/>
                </a:solidFill>
              </a:defRPr>
            </a:lvl2pPr>
            <a:lvl3pPr lvl="2" algn="r" rtl="0">
              <a:spcBef>
                <a:spcPts val="0"/>
              </a:spcBef>
              <a:spcAft>
                <a:spcPts val="0"/>
              </a:spcAft>
              <a:buClr>
                <a:schemeClr val="dk1"/>
              </a:buClr>
              <a:buSzPts val="1800"/>
              <a:buNone/>
              <a:defRPr sz="1800">
                <a:solidFill>
                  <a:schemeClr val="dk1"/>
                </a:solidFill>
              </a:defRPr>
            </a:lvl3pPr>
            <a:lvl4pPr lvl="3" algn="r" rtl="0">
              <a:spcBef>
                <a:spcPts val="0"/>
              </a:spcBef>
              <a:spcAft>
                <a:spcPts val="0"/>
              </a:spcAft>
              <a:buClr>
                <a:schemeClr val="dk1"/>
              </a:buClr>
              <a:buSzPts val="1800"/>
              <a:buNone/>
              <a:defRPr sz="1800">
                <a:solidFill>
                  <a:schemeClr val="dk1"/>
                </a:solidFill>
              </a:defRPr>
            </a:lvl4pPr>
            <a:lvl5pPr lvl="4" algn="r" rtl="0">
              <a:spcBef>
                <a:spcPts val="0"/>
              </a:spcBef>
              <a:spcAft>
                <a:spcPts val="0"/>
              </a:spcAft>
              <a:buClr>
                <a:schemeClr val="dk1"/>
              </a:buClr>
              <a:buSzPts val="1800"/>
              <a:buNone/>
              <a:defRPr sz="1800">
                <a:solidFill>
                  <a:schemeClr val="dk1"/>
                </a:solidFill>
              </a:defRPr>
            </a:lvl5pPr>
            <a:lvl6pPr lvl="5" algn="r" rtl="0">
              <a:spcBef>
                <a:spcPts val="0"/>
              </a:spcBef>
              <a:spcAft>
                <a:spcPts val="0"/>
              </a:spcAft>
              <a:buClr>
                <a:schemeClr val="dk1"/>
              </a:buClr>
              <a:buSzPts val="1800"/>
              <a:buNone/>
              <a:defRPr sz="1800">
                <a:solidFill>
                  <a:schemeClr val="dk1"/>
                </a:solidFill>
              </a:defRPr>
            </a:lvl6pPr>
            <a:lvl7pPr lvl="6" algn="r" rtl="0">
              <a:spcBef>
                <a:spcPts val="0"/>
              </a:spcBef>
              <a:spcAft>
                <a:spcPts val="0"/>
              </a:spcAft>
              <a:buClr>
                <a:schemeClr val="dk1"/>
              </a:buClr>
              <a:buSzPts val="1800"/>
              <a:buNone/>
              <a:defRPr sz="1800">
                <a:solidFill>
                  <a:schemeClr val="dk1"/>
                </a:solidFill>
              </a:defRPr>
            </a:lvl7pPr>
            <a:lvl8pPr lvl="7" algn="r" rtl="0">
              <a:spcBef>
                <a:spcPts val="0"/>
              </a:spcBef>
              <a:spcAft>
                <a:spcPts val="0"/>
              </a:spcAft>
              <a:buClr>
                <a:schemeClr val="dk1"/>
              </a:buClr>
              <a:buSzPts val="1800"/>
              <a:buNone/>
              <a:defRPr sz="1800">
                <a:solidFill>
                  <a:schemeClr val="dk1"/>
                </a:solidFill>
              </a:defRPr>
            </a:lvl8pPr>
            <a:lvl9pPr lvl="8" algn="r" rtl="0">
              <a:spcBef>
                <a:spcPts val="0"/>
              </a:spcBef>
              <a:spcAft>
                <a:spcPts val="0"/>
              </a:spcAft>
              <a:buClr>
                <a:schemeClr val="dk1"/>
              </a:buClr>
              <a:buSzPts val="1800"/>
              <a:buNone/>
              <a:defRPr sz="1800">
                <a:solidFill>
                  <a:schemeClr val="dk1"/>
                </a:solidFill>
              </a:defRPr>
            </a:lvl9pPr>
          </a:lstStyle>
          <a:p>
            <a:r>
              <a:t>xx%</a:t>
            </a:r>
          </a:p>
        </p:txBody>
      </p:sp>
      <p:sp>
        <p:nvSpPr>
          <p:cNvPr id="86" name="Google Shape;86;p14"/>
          <p:cNvSpPr txBox="1">
            <a:spLocks noGrp="1"/>
          </p:cNvSpPr>
          <p:nvPr>
            <p:ph type="title" idx="13"/>
          </p:nvPr>
        </p:nvSpPr>
        <p:spPr>
          <a:xfrm>
            <a:off x="5395160" y="3824822"/>
            <a:ext cx="29334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87" name="Google Shape;87;p14"/>
          <p:cNvSpPr txBox="1">
            <a:spLocks noGrp="1"/>
          </p:cNvSpPr>
          <p:nvPr>
            <p:ph type="subTitle" idx="14"/>
          </p:nvPr>
        </p:nvSpPr>
        <p:spPr>
          <a:xfrm>
            <a:off x="5395160" y="4100376"/>
            <a:ext cx="2933400" cy="50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cxnSp>
        <p:nvCxnSpPr>
          <p:cNvPr id="88" name="Google Shape;88;p14"/>
          <p:cNvCxnSpPr/>
          <p:nvPr/>
        </p:nvCxnSpPr>
        <p:spPr>
          <a:xfrm rot="10800000">
            <a:off x="-2241975" y="1909725"/>
            <a:ext cx="4819800" cy="4419600"/>
          </a:xfrm>
          <a:prstGeom prst="straightConnector1">
            <a:avLst/>
          </a:prstGeom>
          <a:noFill/>
          <a:ln w="19050" cap="flat" cmpd="sng">
            <a:solidFill>
              <a:schemeClr val="dk1"/>
            </a:solidFill>
            <a:prstDash val="solid"/>
            <a:round/>
            <a:headEnd type="none" w="med" len="med"/>
            <a:tailEnd type="none" w="med" len="med"/>
          </a:ln>
        </p:spPr>
      </p:cxnSp>
      <p:cxnSp>
        <p:nvCxnSpPr>
          <p:cNvPr id="89" name="Google Shape;89;p14"/>
          <p:cNvCxnSpPr/>
          <p:nvPr/>
        </p:nvCxnSpPr>
        <p:spPr>
          <a:xfrm rot="10800000" flipH="1">
            <a:off x="6566175" y="1880250"/>
            <a:ext cx="4819800" cy="4419600"/>
          </a:xfrm>
          <a:prstGeom prst="straightConnector1">
            <a:avLst/>
          </a:prstGeom>
          <a:noFill/>
          <a:ln w="19050" cap="flat" cmpd="sng">
            <a:solidFill>
              <a:schemeClr val="dk1"/>
            </a:solidFill>
            <a:prstDash val="solid"/>
            <a:round/>
            <a:headEnd type="none" w="med" len="med"/>
            <a:tailEnd type="none" w="med" len="med"/>
          </a:ln>
        </p:spPr>
      </p:cxnSp>
      <p:sp>
        <p:nvSpPr>
          <p:cNvPr id="90" name="Google Shape;90;p14"/>
          <p:cNvSpPr txBox="1">
            <a:spLocks noGrp="1"/>
          </p:cNvSpPr>
          <p:nvPr>
            <p:ph type="title" idx="15"/>
          </p:nvPr>
        </p:nvSpPr>
        <p:spPr>
          <a:xfrm>
            <a:off x="713225" y="530725"/>
            <a:ext cx="77109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lt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chemeClr val="dk1"/>
        </a:solidFill>
        <a:effectLst/>
      </p:bgPr>
    </p:bg>
    <p:spTree>
      <p:nvGrpSpPr>
        <p:cNvPr id="1" name="Shape 91"/>
        <p:cNvGrpSpPr/>
        <p:nvPr/>
      </p:nvGrpSpPr>
      <p:grpSpPr>
        <a:xfrm>
          <a:off x="0" y="0"/>
          <a:ext cx="0" cy="0"/>
          <a:chOff x="0" y="0"/>
          <a:chExt cx="0" cy="0"/>
        </a:xfrm>
      </p:grpSpPr>
      <p:sp>
        <p:nvSpPr>
          <p:cNvPr id="92" name="Google Shape;92;p15"/>
          <p:cNvSpPr txBox="1">
            <a:spLocks noGrp="1"/>
          </p:cNvSpPr>
          <p:nvPr>
            <p:ph type="title"/>
          </p:nvPr>
        </p:nvSpPr>
        <p:spPr>
          <a:xfrm flipH="1">
            <a:off x="1821475" y="2527625"/>
            <a:ext cx="5501100" cy="463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sz="36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93" name="Google Shape;93;p15"/>
          <p:cNvSpPr txBox="1">
            <a:spLocks noGrp="1"/>
          </p:cNvSpPr>
          <p:nvPr>
            <p:ph type="title" idx="2" hasCustomPrompt="1"/>
          </p:nvPr>
        </p:nvSpPr>
        <p:spPr>
          <a:xfrm flipH="1">
            <a:off x="3043350" y="1533511"/>
            <a:ext cx="3057300" cy="87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None/>
              <a:defRPr sz="8000" b="1">
                <a:solidFill>
                  <a:schemeClr val="lt1"/>
                </a:solidFill>
              </a:defRPr>
            </a:lvl1pPr>
            <a:lvl2pPr lvl="1" algn="ctr" rtl="0">
              <a:spcBef>
                <a:spcPts val="0"/>
              </a:spcBef>
              <a:spcAft>
                <a:spcPts val="0"/>
              </a:spcAft>
              <a:buClr>
                <a:schemeClr val="lt1"/>
              </a:buClr>
              <a:buSzPts val="8000"/>
              <a:buNone/>
              <a:defRPr sz="8000" b="1">
                <a:solidFill>
                  <a:schemeClr val="lt1"/>
                </a:solidFill>
              </a:defRPr>
            </a:lvl2pPr>
            <a:lvl3pPr lvl="2" algn="ctr" rtl="0">
              <a:spcBef>
                <a:spcPts val="0"/>
              </a:spcBef>
              <a:spcAft>
                <a:spcPts val="0"/>
              </a:spcAft>
              <a:buClr>
                <a:schemeClr val="lt1"/>
              </a:buClr>
              <a:buSzPts val="8000"/>
              <a:buNone/>
              <a:defRPr sz="8000" b="1">
                <a:solidFill>
                  <a:schemeClr val="lt1"/>
                </a:solidFill>
              </a:defRPr>
            </a:lvl3pPr>
            <a:lvl4pPr lvl="3" algn="ctr" rtl="0">
              <a:spcBef>
                <a:spcPts val="0"/>
              </a:spcBef>
              <a:spcAft>
                <a:spcPts val="0"/>
              </a:spcAft>
              <a:buClr>
                <a:schemeClr val="lt1"/>
              </a:buClr>
              <a:buSzPts val="8000"/>
              <a:buNone/>
              <a:defRPr sz="8000" b="1">
                <a:solidFill>
                  <a:schemeClr val="lt1"/>
                </a:solidFill>
              </a:defRPr>
            </a:lvl4pPr>
            <a:lvl5pPr lvl="4" algn="ctr" rtl="0">
              <a:spcBef>
                <a:spcPts val="0"/>
              </a:spcBef>
              <a:spcAft>
                <a:spcPts val="0"/>
              </a:spcAft>
              <a:buClr>
                <a:schemeClr val="lt1"/>
              </a:buClr>
              <a:buSzPts val="8000"/>
              <a:buNone/>
              <a:defRPr sz="8000" b="1">
                <a:solidFill>
                  <a:schemeClr val="lt1"/>
                </a:solidFill>
              </a:defRPr>
            </a:lvl5pPr>
            <a:lvl6pPr lvl="5" algn="ctr" rtl="0">
              <a:spcBef>
                <a:spcPts val="0"/>
              </a:spcBef>
              <a:spcAft>
                <a:spcPts val="0"/>
              </a:spcAft>
              <a:buClr>
                <a:schemeClr val="lt1"/>
              </a:buClr>
              <a:buSzPts val="8000"/>
              <a:buNone/>
              <a:defRPr sz="8000" b="1">
                <a:solidFill>
                  <a:schemeClr val="lt1"/>
                </a:solidFill>
              </a:defRPr>
            </a:lvl6pPr>
            <a:lvl7pPr lvl="6" algn="ctr" rtl="0">
              <a:spcBef>
                <a:spcPts val="0"/>
              </a:spcBef>
              <a:spcAft>
                <a:spcPts val="0"/>
              </a:spcAft>
              <a:buClr>
                <a:schemeClr val="lt1"/>
              </a:buClr>
              <a:buSzPts val="8000"/>
              <a:buNone/>
              <a:defRPr sz="8000" b="1">
                <a:solidFill>
                  <a:schemeClr val="lt1"/>
                </a:solidFill>
              </a:defRPr>
            </a:lvl7pPr>
            <a:lvl8pPr lvl="7" algn="ctr" rtl="0">
              <a:spcBef>
                <a:spcPts val="0"/>
              </a:spcBef>
              <a:spcAft>
                <a:spcPts val="0"/>
              </a:spcAft>
              <a:buClr>
                <a:schemeClr val="lt1"/>
              </a:buClr>
              <a:buSzPts val="8000"/>
              <a:buNone/>
              <a:defRPr sz="8000" b="1">
                <a:solidFill>
                  <a:schemeClr val="lt1"/>
                </a:solidFill>
              </a:defRPr>
            </a:lvl8pPr>
            <a:lvl9pPr lvl="8" algn="ctr" rtl="0">
              <a:spcBef>
                <a:spcPts val="0"/>
              </a:spcBef>
              <a:spcAft>
                <a:spcPts val="0"/>
              </a:spcAft>
              <a:buClr>
                <a:schemeClr val="lt1"/>
              </a:buClr>
              <a:buSzPts val="8000"/>
              <a:buNone/>
              <a:defRPr sz="8000" b="1">
                <a:solidFill>
                  <a:schemeClr val="lt1"/>
                </a:solidFill>
              </a:defRPr>
            </a:lvl9pPr>
          </a:lstStyle>
          <a:p>
            <a:r>
              <a:t>xx%</a:t>
            </a:r>
          </a:p>
        </p:txBody>
      </p:sp>
      <p:sp>
        <p:nvSpPr>
          <p:cNvPr id="94" name="Google Shape;94;p15"/>
          <p:cNvSpPr txBox="1">
            <a:spLocks noGrp="1"/>
          </p:cNvSpPr>
          <p:nvPr>
            <p:ph type="subTitle" idx="1"/>
          </p:nvPr>
        </p:nvSpPr>
        <p:spPr>
          <a:xfrm flipH="1">
            <a:off x="3198150" y="3293187"/>
            <a:ext cx="2747700" cy="31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cxnSp>
        <p:nvCxnSpPr>
          <p:cNvPr id="95" name="Google Shape;95;p15"/>
          <p:cNvCxnSpPr/>
          <p:nvPr/>
        </p:nvCxnSpPr>
        <p:spPr>
          <a:xfrm>
            <a:off x="6350113" y="-1501125"/>
            <a:ext cx="3757500" cy="4183800"/>
          </a:xfrm>
          <a:prstGeom prst="straightConnector1">
            <a:avLst/>
          </a:prstGeom>
          <a:noFill/>
          <a:ln w="19050" cap="flat" cmpd="sng">
            <a:solidFill>
              <a:schemeClr val="lt1"/>
            </a:solidFill>
            <a:prstDash val="solid"/>
            <a:round/>
            <a:headEnd type="none" w="med" len="med"/>
            <a:tailEnd type="none" w="med" len="med"/>
          </a:ln>
        </p:spPr>
      </p:cxnSp>
      <p:sp>
        <p:nvSpPr>
          <p:cNvPr id="96" name="Google Shape;96;p15"/>
          <p:cNvSpPr/>
          <p:nvPr/>
        </p:nvSpPr>
        <p:spPr>
          <a:xfrm>
            <a:off x="-64200" y="3825775"/>
            <a:ext cx="1296000" cy="13824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5258900" y="-237925"/>
            <a:ext cx="11403900" cy="58443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rot="10800000">
            <a:off x="-5389050" y="-2161975"/>
            <a:ext cx="11403900" cy="58443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5211275" y="3863525"/>
            <a:ext cx="2907300" cy="1490100"/>
          </a:xfrm>
          <a:prstGeom prst="triangle">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rot="10800000">
            <a:off x="1107975" y="-556075"/>
            <a:ext cx="2907300" cy="14901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2">
  <p:cSld name="CUSTOM_21">
    <p:bg>
      <p:bgPr>
        <a:solidFill>
          <a:schemeClr val="accent5"/>
        </a:solidFill>
        <a:effectLst/>
      </p:bgPr>
    </p:bg>
    <p:spTree>
      <p:nvGrpSpPr>
        <p:cNvPr id="1" name="Shape 122"/>
        <p:cNvGrpSpPr/>
        <p:nvPr/>
      </p:nvGrpSpPr>
      <p:grpSpPr>
        <a:xfrm>
          <a:off x="0" y="0"/>
          <a:ext cx="0" cy="0"/>
          <a:chOff x="0" y="0"/>
          <a:chExt cx="0" cy="0"/>
        </a:xfrm>
      </p:grpSpPr>
      <p:sp>
        <p:nvSpPr>
          <p:cNvPr id="123" name="Google Shape;123;p19"/>
          <p:cNvSpPr/>
          <p:nvPr/>
        </p:nvSpPr>
        <p:spPr>
          <a:xfrm>
            <a:off x="1348225" y="695250"/>
            <a:ext cx="6572100" cy="3753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9"/>
          <p:cNvSpPr/>
          <p:nvPr/>
        </p:nvSpPr>
        <p:spPr>
          <a:xfrm rot="10800000">
            <a:off x="3133650" y="-22775"/>
            <a:ext cx="2876700" cy="1295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9"/>
          <p:cNvSpPr txBox="1">
            <a:spLocks noGrp="1"/>
          </p:cNvSpPr>
          <p:nvPr>
            <p:ph type="body" idx="1"/>
          </p:nvPr>
        </p:nvSpPr>
        <p:spPr>
          <a:xfrm>
            <a:off x="2517475" y="2351960"/>
            <a:ext cx="4109100" cy="1484100"/>
          </a:xfrm>
          <a:prstGeom prst="rect">
            <a:avLst/>
          </a:prstGeom>
        </p:spPr>
        <p:txBody>
          <a:bodyPr spcFirstLastPara="1" wrap="square" lIns="91425" tIns="91425" rIns="91425" bIns="91425" anchor="t" anchorCtr="0">
            <a:noAutofit/>
          </a:bodyPr>
          <a:lstStyle>
            <a:lvl1pPr marL="457200" lvl="0" indent="-323850" rtl="0">
              <a:lnSpc>
                <a:spcPct val="100000"/>
              </a:lnSpc>
              <a:spcBef>
                <a:spcPts val="0"/>
              </a:spcBef>
              <a:spcAft>
                <a:spcPts val="0"/>
              </a:spcAft>
              <a:buClr>
                <a:srgbClr val="000000"/>
              </a:buClr>
              <a:buSzPts val="1500"/>
              <a:buFont typeface="Montserrat"/>
              <a:buChar char="●"/>
              <a:defRPr>
                <a:solidFill>
                  <a:schemeClr val="dk1"/>
                </a:solidFill>
                <a:latin typeface="Didact Gothic"/>
                <a:ea typeface="Didact Gothic"/>
                <a:cs typeface="Didact Gothic"/>
                <a:sym typeface="Didact Gothic"/>
              </a:defRPr>
            </a:lvl1pPr>
            <a:lvl2pPr marL="914400" lvl="1" indent="-298450" algn="just" rtl="0">
              <a:spcBef>
                <a:spcPts val="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2pPr>
            <a:lvl3pPr marL="1371600" lvl="2" indent="-298450" algn="just" rtl="0">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3pPr>
            <a:lvl4pPr marL="1828800" lvl="3" indent="-298450" algn="just" rtl="0">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4pPr>
            <a:lvl5pPr marL="2286000" lvl="4" indent="-298450" algn="just" rtl="0">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5pPr>
            <a:lvl6pPr marL="2743200" lvl="5" indent="-298450" algn="just" rtl="0">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6pPr>
            <a:lvl7pPr marL="3200400" lvl="6" indent="-298450" algn="just" rtl="0">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7pPr>
            <a:lvl8pPr marL="3657600" lvl="7" indent="-298450" algn="just" rtl="0">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8pPr>
            <a:lvl9pPr marL="4114800" lvl="8" indent="-298450" algn="just" rtl="0">
              <a:spcBef>
                <a:spcPts val="1600"/>
              </a:spcBef>
              <a:spcAft>
                <a:spcPts val="1600"/>
              </a:spcAft>
              <a:buClr>
                <a:srgbClr val="000000"/>
              </a:buClr>
              <a:buSzPts val="1100"/>
              <a:buFont typeface="Montserrat"/>
              <a:buChar char="■"/>
              <a:defRPr>
                <a:solidFill>
                  <a:schemeClr val="dk1"/>
                </a:solidFill>
                <a:latin typeface="Didact Gothic"/>
                <a:ea typeface="Didact Gothic"/>
                <a:cs typeface="Didact Gothic"/>
                <a:sym typeface="Didact Gothic"/>
              </a:defRPr>
            </a:lvl9pPr>
          </a:lstStyle>
          <a:p>
            <a:endParaRPr/>
          </a:p>
        </p:txBody>
      </p:sp>
      <p:sp>
        <p:nvSpPr>
          <p:cNvPr id="126" name="Google Shape;126;p19"/>
          <p:cNvSpPr txBox="1">
            <a:spLocks noGrp="1"/>
          </p:cNvSpPr>
          <p:nvPr>
            <p:ph type="title"/>
          </p:nvPr>
        </p:nvSpPr>
        <p:spPr>
          <a:xfrm>
            <a:off x="1687950" y="1521325"/>
            <a:ext cx="57681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9">
  <p:cSld name="CUSTOM_21_1_1">
    <p:bg>
      <p:bgPr>
        <a:solidFill>
          <a:schemeClr val="accent6"/>
        </a:solidFill>
        <a:effectLst/>
      </p:bgPr>
    </p:bg>
    <p:spTree>
      <p:nvGrpSpPr>
        <p:cNvPr id="1" name="Shape 161"/>
        <p:cNvGrpSpPr/>
        <p:nvPr/>
      </p:nvGrpSpPr>
      <p:grpSpPr>
        <a:xfrm>
          <a:off x="0" y="0"/>
          <a:ext cx="0" cy="0"/>
          <a:chOff x="0" y="0"/>
          <a:chExt cx="0" cy="0"/>
        </a:xfrm>
      </p:grpSpPr>
      <p:sp>
        <p:nvSpPr>
          <p:cNvPr id="162" name="Google Shape;162;p26"/>
          <p:cNvSpPr/>
          <p:nvPr/>
        </p:nvSpPr>
        <p:spPr>
          <a:xfrm rot="10800000" flipH="1">
            <a:off x="-2390100" y="-102475"/>
            <a:ext cx="13887000" cy="6572400"/>
          </a:xfrm>
          <a:prstGeom prst="triangle">
            <a:avLst>
              <a:gd name="adj" fmla="val 498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6"/>
          <p:cNvSpPr/>
          <p:nvPr/>
        </p:nvSpPr>
        <p:spPr>
          <a:xfrm>
            <a:off x="-5261951" y="1545125"/>
            <a:ext cx="7035600" cy="32772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6"/>
          <p:cNvSpPr txBox="1">
            <a:spLocks noGrp="1"/>
          </p:cNvSpPr>
          <p:nvPr>
            <p:ph type="body" idx="1"/>
          </p:nvPr>
        </p:nvSpPr>
        <p:spPr>
          <a:xfrm>
            <a:off x="2434275" y="3133239"/>
            <a:ext cx="4275300" cy="481200"/>
          </a:xfrm>
          <a:prstGeom prst="rect">
            <a:avLst/>
          </a:prstGeom>
        </p:spPr>
        <p:txBody>
          <a:bodyPr spcFirstLastPara="1" wrap="square" lIns="91425" tIns="91425" rIns="91425" bIns="91425" anchor="t" anchorCtr="0">
            <a:noAutofit/>
          </a:bodyPr>
          <a:lstStyle>
            <a:lvl1pPr marL="457200" lvl="0" indent="-323850" algn="ctr" rtl="0">
              <a:lnSpc>
                <a:spcPct val="100000"/>
              </a:lnSpc>
              <a:spcBef>
                <a:spcPts val="0"/>
              </a:spcBef>
              <a:spcAft>
                <a:spcPts val="0"/>
              </a:spcAft>
              <a:buClr>
                <a:srgbClr val="000000"/>
              </a:buClr>
              <a:buSzPts val="1500"/>
              <a:buFont typeface="Montserrat"/>
              <a:buChar char="●"/>
              <a:defRPr>
                <a:solidFill>
                  <a:schemeClr val="lt1"/>
                </a:solidFill>
                <a:latin typeface="Didact Gothic"/>
                <a:ea typeface="Didact Gothic"/>
                <a:cs typeface="Didact Gothic"/>
                <a:sym typeface="Didact Gothic"/>
              </a:defRPr>
            </a:lvl1pPr>
            <a:lvl2pPr marL="914400" lvl="1" indent="-298450" rtl="0">
              <a:spcBef>
                <a:spcPts val="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2pPr>
            <a:lvl3pPr marL="1371600" lvl="2"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3pPr>
            <a:lvl4pPr marL="1828800" lvl="3"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4pPr>
            <a:lvl5pPr marL="2286000" lvl="4"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5pPr>
            <a:lvl6pPr marL="2743200" lvl="5"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6pPr>
            <a:lvl7pPr marL="3200400" lvl="6"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7pPr>
            <a:lvl8pPr marL="3657600" lvl="7"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8pPr>
            <a:lvl9pPr marL="4114800" lvl="8" indent="-298450" rtl="0">
              <a:spcBef>
                <a:spcPts val="1600"/>
              </a:spcBef>
              <a:spcAft>
                <a:spcPts val="1600"/>
              </a:spcAft>
              <a:buClr>
                <a:srgbClr val="000000"/>
              </a:buClr>
              <a:buSzPts val="1100"/>
              <a:buFont typeface="Montserrat"/>
              <a:buChar char="■"/>
              <a:defRPr>
                <a:solidFill>
                  <a:schemeClr val="lt1"/>
                </a:solidFill>
                <a:latin typeface="Didact Gothic"/>
                <a:ea typeface="Didact Gothic"/>
                <a:cs typeface="Didact Gothic"/>
                <a:sym typeface="Didact Gothic"/>
              </a:defRPr>
            </a:lvl9pPr>
          </a:lstStyle>
          <a:p>
            <a:endParaRPr/>
          </a:p>
        </p:txBody>
      </p:sp>
      <p:sp>
        <p:nvSpPr>
          <p:cNvPr id="165" name="Google Shape;165;p26"/>
          <p:cNvSpPr txBox="1">
            <a:spLocks noGrp="1"/>
          </p:cNvSpPr>
          <p:nvPr>
            <p:ph type="title"/>
          </p:nvPr>
        </p:nvSpPr>
        <p:spPr>
          <a:xfrm>
            <a:off x="1726200" y="1681450"/>
            <a:ext cx="5691600" cy="1311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6000"/>
              <a:buNone/>
              <a:defRPr sz="8000" b="1">
                <a:solidFill>
                  <a:schemeClr val="lt1"/>
                </a:solidFill>
              </a:defRPr>
            </a:lvl1pPr>
            <a:lvl2pPr lvl="1" rtl="0">
              <a:spcBef>
                <a:spcPts val="0"/>
              </a:spcBef>
              <a:spcAft>
                <a:spcPts val="0"/>
              </a:spcAft>
              <a:buClr>
                <a:schemeClr val="lt1"/>
              </a:buClr>
              <a:buSzPts val="6000"/>
              <a:buNone/>
              <a:defRPr sz="6000" b="1">
                <a:solidFill>
                  <a:schemeClr val="lt1"/>
                </a:solidFill>
              </a:defRPr>
            </a:lvl2pPr>
            <a:lvl3pPr lvl="2" rtl="0">
              <a:spcBef>
                <a:spcPts val="0"/>
              </a:spcBef>
              <a:spcAft>
                <a:spcPts val="0"/>
              </a:spcAft>
              <a:buClr>
                <a:schemeClr val="lt1"/>
              </a:buClr>
              <a:buSzPts val="6000"/>
              <a:buNone/>
              <a:defRPr sz="6000" b="1">
                <a:solidFill>
                  <a:schemeClr val="lt1"/>
                </a:solidFill>
              </a:defRPr>
            </a:lvl3pPr>
            <a:lvl4pPr lvl="3" rtl="0">
              <a:spcBef>
                <a:spcPts val="0"/>
              </a:spcBef>
              <a:spcAft>
                <a:spcPts val="0"/>
              </a:spcAft>
              <a:buClr>
                <a:schemeClr val="lt1"/>
              </a:buClr>
              <a:buSzPts val="6000"/>
              <a:buNone/>
              <a:defRPr sz="6000" b="1">
                <a:solidFill>
                  <a:schemeClr val="lt1"/>
                </a:solidFill>
              </a:defRPr>
            </a:lvl4pPr>
            <a:lvl5pPr lvl="4" rtl="0">
              <a:spcBef>
                <a:spcPts val="0"/>
              </a:spcBef>
              <a:spcAft>
                <a:spcPts val="0"/>
              </a:spcAft>
              <a:buClr>
                <a:schemeClr val="lt1"/>
              </a:buClr>
              <a:buSzPts val="6000"/>
              <a:buNone/>
              <a:defRPr sz="6000" b="1">
                <a:solidFill>
                  <a:schemeClr val="lt1"/>
                </a:solidFill>
              </a:defRPr>
            </a:lvl5pPr>
            <a:lvl6pPr lvl="5" rtl="0">
              <a:spcBef>
                <a:spcPts val="0"/>
              </a:spcBef>
              <a:spcAft>
                <a:spcPts val="0"/>
              </a:spcAft>
              <a:buClr>
                <a:schemeClr val="lt1"/>
              </a:buClr>
              <a:buSzPts val="6000"/>
              <a:buNone/>
              <a:defRPr sz="6000" b="1">
                <a:solidFill>
                  <a:schemeClr val="lt1"/>
                </a:solidFill>
              </a:defRPr>
            </a:lvl6pPr>
            <a:lvl7pPr lvl="6" rtl="0">
              <a:spcBef>
                <a:spcPts val="0"/>
              </a:spcBef>
              <a:spcAft>
                <a:spcPts val="0"/>
              </a:spcAft>
              <a:buClr>
                <a:schemeClr val="lt1"/>
              </a:buClr>
              <a:buSzPts val="6000"/>
              <a:buNone/>
              <a:defRPr sz="6000" b="1">
                <a:solidFill>
                  <a:schemeClr val="lt1"/>
                </a:solidFill>
              </a:defRPr>
            </a:lvl7pPr>
            <a:lvl8pPr lvl="7" rtl="0">
              <a:spcBef>
                <a:spcPts val="0"/>
              </a:spcBef>
              <a:spcAft>
                <a:spcPts val="0"/>
              </a:spcAft>
              <a:buClr>
                <a:schemeClr val="lt1"/>
              </a:buClr>
              <a:buSzPts val="6000"/>
              <a:buNone/>
              <a:defRPr sz="6000" b="1">
                <a:solidFill>
                  <a:schemeClr val="lt1"/>
                </a:solidFill>
              </a:defRPr>
            </a:lvl8pPr>
            <a:lvl9pPr lvl="8" rtl="0">
              <a:spcBef>
                <a:spcPts val="0"/>
              </a:spcBef>
              <a:spcAft>
                <a:spcPts val="0"/>
              </a:spcAft>
              <a:buClr>
                <a:schemeClr val="lt1"/>
              </a:buClr>
              <a:buSzPts val="6000"/>
              <a:buNone/>
              <a:defRPr sz="6000" b="1">
                <a:solidFill>
                  <a:schemeClr val="lt1"/>
                </a:solidFill>
              </a:defRPr>
            </a:lvl9pPr>
          </a:lstStyle>
          <a:p>
            <a:endParaRPr/>
          </a:p>
        </p:txBody>
      </p:sp>
      <p:sp>
        <p:nvSpPr>
          <p:cNvPr id="166" name="Google Shape;166;p26"/>
          <p:cNvSpPr/>
          <p:nvPr/>
        </p:nvSpPr>
        <p:spPr>
          <a:xfrm rot="10800000">
            <a:off x="6919375" y="-738125"/>
            <a:ext cx="3405900" cy="3302400"/>
          </a:xfrm>
          <a:prstGeom prst="rtTriangl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7" name="Google Shape;167;p26"/>
          <p:cNvSpPr/>
          <p:nvPr/>
        </p:nvSpPr>
        <p:spPr>
          <a:xfrm rot="10800000">
            <a:off x="7062250" y="-795275"/>
            <a:ext cx="3405900" cy="33024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1132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hlink"/>
              </a:buClr>
              <a:buSzPts val="2700"/>
              <a:buFont typeface="Julius Sans One"/>
              <a:buNone/>
              <a:defRPr sz="2700">
                <a:solidFill>
                  <a:schemeClr val="hlink"/>
                </a:solidFill>
                <a:latin typeface="Julius Sans One"/>
                <a:ea typeface="Julius Sans One"/>
                <a:cs typeface="Julius Sans One"/>
                <a:sym typeface="Julius Sans One"/>
              </a:defRPr>
            </a:lvl1pPr>
            <a:lvl2pPr lvl="1">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2pPr>
            <a:lvl3pPr lvl="2">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3pPr>
            <a:lvl4pPr lvl="3">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4pPr>
            <a:lvl5pPr lvl="4">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5pPr>
            <a:lvl6pPr lvl="5">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6pPr>
            <a:lvl7pPr lvl="6">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7pPr>
            <a:lvl8pPr lvl="7">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8pPr>
            <a:lvl9pPr lvl="8">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9pPr>
          </a:lstStyle>
          <a:p>
            <a:endParaRPr/>
          </a:p>
        </p:txBody>
      </p:sp>
      <p:sp>
        <p:nvSpPr>
          <p:cNvPr id="7" name="Google Shape;7;p1"/>
          <p:cNvSpPr txBox="1">
            <a:spLocks noGrp="1"/>
          </p:cNvSpPr>
          <p:nvPr>
            <p:ph type="body" idx="1"/>
          </p:nvPr>
        </p:nvSpPr>
        <p:spPr>
          <a:xfrm>
            <a:off x="713225" y="1152475"/>
            <a:ext cx="7717500" cy="34515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1pPr>
            <a:lvl2pPr marL="914400" lvl="1"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2pPr>
            <a:lvl3pPr marL="1371600" lvl="2"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3pPr>
            <a:lvl4pPr marL="1828800" lvl="3"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4pPr>
            <a:lvl5pPr marL="2286000" lvl="4"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5pPr>
            <a:lvl6pPr marL="2743200" lvl="5"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6pPr>
            <a:lvl7pPr marL="3200400" lvl="6"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7pPr>
            <a:lvl8pPr marL="3657600" lvl="7"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8pPr>
            <a:lvl9pPr marL="4114800" lvl="8" indent="-317500">
              <a:lnSpc>
                <a:spcPct val="115000"/>
              </a:lnSpc>
              <a:spcBef>
                <a:spcPts val="1600"/>
              </a:spcBef>
              <a:spcAft>
                <a:spcPts val="1600"/>
              </a:spcAft>
              <a:buClr>
                <a:schemeClr val="hlink"/>
              </a:buClr>
              <a:buSzPts val="1400"/>
              <a:buFont typeface="Questrial"/>
              <a:buChar char="■"/>
              <a:defRPr>
                <a:solidFill>
                  <a:schemeClr val="hlink"/>
                </a:solidFill>
                <a:latin typeface="Questrial"/>
                <a:ea typeface="Questrial"/>
                <a:cs typeface="Questrial"/>
                <a:sym typeface="Quest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4" r:id="rId3"/>
    <p:sldLayoutId id="2147483658" r:id="rId4"/>
    <p:sldLayoutId id="2147483659" r:id="rId5"/>
    <p:sldLayoutId id="2147483660" r:id="rId6"/>
    <p:sldLayoutId id="2147483661" r:id="rId7"/>
    <p:sldLayoutId id="2147483665" r:id="rId8"/>
    <p:sldLayoutId id="2147483672" r:id="rId9"/>
    <p:sldLayoutId id="2147483685" r:id="rId10"/>
    <p:sldLayoutId id="2147483690" r:id="rId11"/>
    <p:sldLayoutId id="2147483691" r:id="rId12"/>
    <p:sldLayoutId id="2147483692" r:id="rId13"/>
    <p:sldLayoutId id="2147483695" r:id="rId14"/>
    <p:sldLayoutId id="2147483703" r:id="rId15"/>
    <p:sldLayoutId id="2147483704" r:id="rId16"/>
    <p:sldLayoutId id="214748370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3">
          <p15:clr>
            <a:srgbClr val="EA4335"/>
          </p15:clr>
        </p15:guide>
        <p15:guide id="5" pos="288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doi.org/10.1145/nnnnnnn.nnnnnnn" TargetMode="External"/><Relationship Id="rId2" Type="http://schemas.openxmlformats.org/officeDocument/2006/relationships/notesSlide" Target="../notesSlides/notesSlide34.xml"/><Relationship Id="rId1" Type="http://schemas.openxmlformats.org/officeDocument/2006/relationships/slideLayout" Target="../slideLayouts/slideLayout8.xml"/><Relationship Id="rId5" Type="http://schemas.openxmlformats.org/officeDocument/2006/relationships/hyperlink" Target="https://towardsdatascience.com/predicting-the-maliciousness-of-urls-24e12067be5" TargetMode="External"/><Relationship Id="rId4" Type="http://schemas.openxmlformats.org/officeDocument/2006/relationships/hyperlink" Target="https://www.kaggle.com/datasets/sid321axn/malicious-urls-dataset"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67"/>
          <p:cNvSpPr txBox="1">
            <a:spLocks noGrp="1"/>
          </p:cNvSpPr>
          <p:nvPr>
            <p:ph type="ctrTitle"/>
          </p:nvPr>
        </p:nvSpPr>
        <p:spPr>
          <a:xfrm>
            <a:off x="4480664" y="2809293"/>
            <a:ext cx="4322700" cy="15084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smtClean="0"/>
              <a:t>Malicious URL </a:t>
            </a:r>
            <a:r>
              <a:rPr lang="en-US" altLang="zh-TW" dirty="0" err="1" smtClean="0"/>
              <a:t>Predi</a:t>
            </a:r>
            <a:r>
              <a:rPr lang="en" dirty="0" smtClean="0"/>
              <a:t>ction</a:t>
            </a:r>
            <a:endParaRPr dirty="0"/>
          </a:p>
        </p:txBody>
      </p:sp>
      <p:sp>
        <p:nvSpPr>
          <p:cNvPr id="464" name="Google Shape;464;p67"/>
          <p:cNvSpPr txBox="1">
            <a:spLocks noGrp="1"/>
          </p:cNvSpPr>
          <p:nvPr>
            <p:ph type="subTitle" idx="1"/>
          </p:nvPr>
        </p:nvSpPr>
        <p:spPr>
          <a:xfrm>
            <a:off x="4836907" y="4372088"/>
            <a:ext cx="3829200" cy="248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smtClean="0"/>
              <a:t>Team: 411021314 </a:t>
            </a:r>
            <a:r>
              <a:rPr lang="zh-TW" altLang="en-US" dirty="0" smtClean="0">
                <a:latin typeface="Yu Mincho" panose="02020400000000000000" pitchFamily="18" charset="-128"/>
                <a:ea typeface="Yu Mincho" panose="02020400000000000000" pitchFamily="18" charset="-128"/>
              </a:rPr>
              <a:t>林芝蓁</a:t>
            </a:r>
            <a:endParaRPr dirty="0">
              <a:latin typeface="Yu Mincho" panose="02020400000000000000" pitchFamily="18" charset="-128"/>
              <a:ea typeface="Yu Mincho" panose="02020400000000000000" pitchFamily="18" charset="-128"/>
            </a:endParaRPr>
          </a:p>
        </p:txBody>
      </p:sp>
      <p:cxnSp>
        <p:nvCxnSpPr>
          <p:cNvPr id="465" name="Google Shape;465;p67"/>
          <p:cNvCxnSpPr/>
          <p:nvPr/>
        </p:nvCxnSpPr>
        <p:spPr>
          <a:xfrm>
            <a:off x="5174343" y="4216400"/>
            <a:ext cx="3491764" cy="10612"/>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484;p70"/>
          <p:cNvSpPr txBox="1">
            <a:spLocks noGrp="1"/>
          </p:cNvSpPr>
          <p:nvPr>
            <p:ph type="title" idx="15"/>
          </p:nvPr>
        </p:nvSpPr>
        <p:spPr>
          <a:xfrm>
            <a:off x="519163" y="312870"/>
            <a:ext cx="3416400" cy="52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smtClean="0">
                <a:solidFill>
                  <a:schemeClr val="lt1"/>
                </a:solidFill>
              </a:rPr>
              <a:t>II.Feature selection</a:t>
            </a:r>
            <a:endParaRPr b="1" dirty="0">
              <a:solidFill>
                <a:schemeClr val="lt1"/>
              </a:solidFill>
            </a:endParaRPr>
          </a:p>
        </p:txBody>
      </p:sp>
      <p:sp>
        <p:nvSpPr>
          <p:cNvPr id="16" name="Google Shape;486;p70"/>
          <p:cNvSpPr txBox="1">
            <a:spLocks noGrp="1"/>
          </p:cNvSpPr>
          <p:nvPr>
            <p:ph type="title" idx="5"/>
          </p:nvPr>
        </p:nvSpPr>
        <p:spPr>
          <a:xfrm>
            <a:off x="860956" y="1296776"/>
            <a:ext cx="31938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solidFill>
                  <a:schemeClr val="bg1"/>
                </a:solidFill>
              </a:rPr>
              <a:t>Histogram of number of URL types</a:t>
            </a:r>
            <a:endParaRPr dirty="0">
              <a:solidFill>
                <a:schemeClr val="bg1"/>
              </a:solidFill>
            </a:endParaRPr>
          </a:p>
        </p:txBody>
      </p:sp>
      <p:sp>
        <p:nvSpPr>
          <p:cNvPr id="17" name="Google Shape;489;p70"/>
          <p:cNvSpPr txBox="1">
            <a:spLocks noGrp="1"/>
          </p:cNvSpPr>
          <p:nvPr>
            <p:ph type="title" idx="2"/>
          </p:nvPr>
        </p:nvSpPr>
        <p:spPr>
          <a:xfrm>
            <a:off x="-18923" y="1241232"/>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solidFill>
                  <a:schemeClr val="bg1"/>
                </a:solidFill>
              </a:rPr>
              <a:t>02</a:t>
            </a:r>
            <a:endParaRPr dirty="0">
              <a:solidFill>
                <a:schemeClr val="bg1"/>
              </a:solidFill>
            </a:endParaRPr>
          </a:p>
        </p:txBody>
      </p:sp>
      <p:cxnSp>
        <p:nvCxnSpPr>
          <p:cNvPr id="18" name="Google Shape;497;p70"/>
          <p:cNvCxnSpPr/>
          <p:nvPr/>
        </p:nvCxnSpPr>
        <p:spPr>
          <a:xfrm>
            <a:off x="604810" y="1107193"/>
            <a:ext cx="647100" cy="0"/>
          </a:xfrm>
          <a:prstGeom prst="straightConnector1">
            <a:avLst/>
          </a:prstGeom>
          <a:noFill/>
          <a:ln w="19050" cap="flat" cmpd="sng">
            <a:solidFill>
              <a:schemeClr val="lt1"/>
            </a:solidFill>
            <a:prstDash val="solid"/>
            <a:round/>
            <a:headEnd type="none" w="med" len="med"/>
            <a:tailEnd type="none" w="med" len="med"/>
          </a:ln>
        </p:spPr>
      </p:cxnSp>
      <p:pic>
        <p:nvPicPr>
          <p:cNvPr id="20" name="圖片 19"/>
          <p:cNvPicPr>
            <a:picLocks noChangeAspect="1"/>
          </p:cNvPicPr>
          <p:nvPr/>
        </p:nvPicPr>
        <p:blipFill rotWithShape="1">
          <a:blip r:embed="rId2">
            <a:extLst>
              <a:ext uri="{28A0092B-C50C-407E-A947-70E740481C1C}">
                <a14:useLocalDpi xmlns:a14="http://schemas.microsoft.com/office/drawing/2010/main" val="0"/>
              </a:ext>
            </a:extLst>
          </a:blip>
          <a:srcRect l="3557" t="551" r="6451" b="3393"/>
          <a:stretch/>
        </p:blipFill>
        <p:spPr>
          <a:xfrm>
            <a:off x="4607443" y="534416"/>
            <a:ext cx="4307316" cy="4597549"/>
          </a:xfrm>
          <a:prstGeom prst="rect">
            <a:avLst/>
          </a:prstGeom>
        </p:spPr>
      </p:pic>
      <p:graphicFrame>
        <p:nvGraphicFramePr>
          <p:cNvPr id="22" name="表格 21"/>
          <p:cNvGraphicFramePr>
            <a:graphicFrameLocks noGrp="1"/>
          </p:cNvGraphicFramePr>
          <p:nvPr>
            <p:extLst>
              <p:ext uri="{D42A27DB-BD31-4B8C-83A1-F6EECF244321}">
                <p14:modId xmlns:p14="http://schemas.microsoft.com/office/powerpoint/2010/main" val="3504339583"/>
              </p:ext>
            </p:extLst>
          </p:nvPr>
        </p:nvGraphicFramePr>
        <p:xfrm>
          <a:off x="4607443" y="449703"/>
          <a:ext cx="4114060" cy="396240"/>
        </p:xfrm>
        <a:graphic>
          <a:graphicData uri="http://schemas.openxmlformats.org/drawingml/2006/table">
            <a:tbl>
              <a:tblPr/>
              <a:tblGrid>
                <a:gridCol w="822812">
                  <a:extLst>
                    <a:ext uri="{9D8B030D-6E8A-4147-A177-3AD203B41FA5}">
                      <a16:colId xmlns:a16="http://schemas.microsoft.com/office/drawing/2014/main" val="2828043813"/>
                    </a:ext>
                  </a:extLst>
                </a:gridCol>
                <a:gridCol w="822812">
                  <a:extLst>
                    <a:ext uri="{9D8B030D-6E8A-4147-A177-3AD203B41FA5}">
                      <a16:colId xmlns:a16="http://schemas.microsoft.com/office/drawing/2014/main" val="3196884196"/>
                    </a:ext>
                  </a:extLst>
                </a:gridCol>
                <a:gridCol w="822812">
                  <a:extLst>
                    <a:ext uri="{9D8B030D-6E8A-4147-A177-3AD203B41FA5}">
                      <a16:colId xmlns:a16="http://schemas.microsoft.com/office/drawing/2014/main" val="3908255275"/>
                    </a:ext>
                  </a:extLst>
                </a:gridCol>
                <a:gridCol w="822812">
                  <a:extLst>
                    <a:ext uri="{9D8B030D-6E8A-4147-A177-3AD203B41FA5}">
                      <a16:colId xmlns:a16="http://schemas.microsoft.com/office/drawing/2014/main" val="276016275"/>
                    </a:ext>
                  </a:extLst>
                </a:gridCol>
                <a:gridCol w="822812">
                  <a:extLst>
                    <a:ext uri="{9D8B030D-6E8A-4147-A177-3AD203B41FA5}">
                      <a16:colId xmlns:a16="http://schemas.microsoft.com/office/drawing/2014/main" val="1633616260"/>
                    </a:ext>
                  </a:extLst>
                </a:gridCol>
              </a:tblGrid>
              <a:tr h="198120">
                <a:tc>
                  <a:txBody>
                    <a:bodyPr/>
                    <a:lstStyle/>
                    <a:p>
                      <a:pPr algn="l" fontAlgn="b"/>
                      <a:r>
                        <a:rPr lang="en-US" sz="1200" b="0" i="0" u="none" strike="noStrike" dirty="0">
                          <a:solidFill>
                            <a:schemeClr val="bg1">
                              <a:lumMod val="25000"/>
                            </a:schemeClr>
                          </a:solidFill>
                          <a:effectLst/>
                          <a:latin typeface="Calibri" panose="020F0502020204030204" pitchFamily="34" charset="0"/>
                        </a:rPr>
                        <a:t>Defacement</a:t>
                      </a:r>
                    </a:p>
                  </a:txBody>
                  <a:tcPr marL="7620" marR="7620" marT="7620" marB="0" anchor="b">
                    <a:lnL>
                      <a:noFill/>
                    </a:lnL>
                    <a:lnR>
                      <a:noFill/>
                    </a:lnR>
                    <a:lnT>
                      <a:noFill/>
                    </a:lnT>
                    <a:lnB>
                      <a:noFill/>
                    </a:lnB>
                  </a:tcPr>
                </a:tc>
                <a:tc>
                  <a:txBody>
                    <a:bodyPr/>
                    <a:lstStyle/>
                    <a:p>
                      <a:pPr algn="l" fontAlgn="b"/>
                      <a:r>
                        <a:rPr lang="en-US" sz="1200" b="0" i="0" u="none" strike="noStrike" dirty="0" smtClean="0">
                          <a:solidFill>
                            <a:schemeClr val="bg1">
                              <a:lumMod val="25000"/>
                            </a:schemeClr>
                          </a:solidFill>
                          <a:effectLst/>
                          <a:latin typeface="Calibri" panose="020F0502020204030204" pitchFamily="34" charset="0"/>
                        </a:rPr>
                        <a:t>          Benign</a:t>
                      </a:r>
                      <a:endParaRPr lang="en-US" sz="1200" b="0" i="0" u="none" strike="noStrike" dirty="0">
                        <a:solidFill>
                          <a:schemeClr val="bg1">
                            <a:lumMod val="25000"/>
                          </a:schemeClr>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r>
                        <a:rPr lang="en-US" sz="1200" b="0" i="0" u="none" strike="noStrike" dirty="0" smtClean="0">
                          <a:solidFill>
                            <a:schemeClr val="bg1">
                              <a:lumMod val="25000"/>
                            </a:schemeClr>
                          </a:solidFill>
                          <a:effectLst/>
                          <a:latin typeface="Calibri" panose="020F0502020204030204" pitchFamily="34" charset="0"/>
                        </a:rPr>
                        <a:t>       Malware</a:t>
                      </a:r>
                      <a:endParaRPr lang="en-US" sz="1200" b="0" i="0" u="none" strike="noStrike" dirty="0">
                        <a:solidFill>
                          <a:schemeClr val="bg1">
                            <a:lumMod val="25000"/>
                          </a:schemeClr>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r>
                        <a:rPr lang="en-US" sz="1200" b="0" i="0" u="none" strike="noStrike" dirty="0" smtClean="0">
                          <a:solidFill>
                            <a:schemeClr val="bg1">
                              <a:lumMod val="25000"/>
                            </a:schemeClr>
                          </a:solidFill>
                          <a:effectLst/>
                          <a:latin typeface="Calibri" panose="020F0502020204030204" pitchFamily="34" charset="0"/>
                        </a:rPr>
                        <a:t>        Phishing</a:t>
                      </a:r>
                      <a:endParaRPr lang="en-US" sz="1200" b="0" i="0" u="none" strike="noStrike" dirty="0">
                        <a:solidFill>
                          <a:schemeClr val="bg1">
                            <a:lumMod val="25000"/>
                          </a:schemeClr>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r>
                        <a:rPr lang="en-US" sz="1200" b="0" i="0" u="none" strike="noStrike" dirty="0" smtClean="0">
                          <a:solidFill>
                            <a:schemeClr val="bg1">
                              <a:lumMod val="25000"/>
                            </a:schemeClr>
                          </a:solidFill>
                          <a:effectLst/>
                          <a:latin typeface="Calibri" panose="020F0502020204030204" pitchFamily="34" charset="0"/>
                        </a:rPr>
                        <a:t>             Spam</a:t>
                      </a:r>
                      <a:endParaRPr lang="en-US" sz="1200" b="0" i="0" u="none" strike="noStrike" dirty="0">
                        <a:solidFill>
                          <a:schemeClr val="bg1">
                            <a:lumMod val="25000"/>
                          </a:schemeClr>
                        </a:solidFill>
                        <a:effectLst/>
                        <a:latin typeface="Calibri" panose="020F0502020204030204" pitchFamily="34" charset="0"/>
                      </a:endParaRPr>
                    </a:p>
                  </a:txBody>
                  <a:tcPr marL="7620" marR="7620" marT="7620" marB="0" anchor="b">
                    <a:lnL>
                      <a:noFill/>
                    </a:lnL>
                    <a:lnR>
                      <a:noFill/>
                    </a:lnR>
                    <a:lnT>
                      <a:noFill/>
                    </a:lnT>
                    <a:lnB>
                      <a:noFill/>
                    </a:lnB>
                  </a:tcPr>
                </a:tc>
                <a:extLst>
                  <a:ext uri="{0D108BD9-81ED-4DB2-BD59-A6C34878D82A}">
                    <a16:rowId xmlns:a16="http://schemas.microsoft.com/office/drawing/2014/main" val="2088794436"/>
                  </a:ext>
                </a:extLst>
              </a:tr>
              <a:tr h="198120">
                <a:tc>
                  <a:txBody>
                    <a:bodyPr/>
                    <a:lstStyle/>
                    <a:p>
                      <a:pPr algn="r" fontAlgn="b"/>
                      <a:r>
                        <a:rPr lang="en-US" sz="1200" b="0" i="0" u="none" strike="noStrike" dirty="0">
                          <a:solidFill>
                            <a:schemeClr val="bg1">
                              <a:lumMod val="25000"/>
                            </a:schemeClr>
                          </a:solidFill>
                          <a:effectLst/>
                          <a:latin typeface="Calibri" panose="020F0502020204030204" pitchFamily="34" charset="0"/>
                        </a:rPr>
                        <a:t>7930</a:t>
                      </a:r>
                    </a:p>
                  </a:txBody>
                  <a:tcPr marL="7620" marR="7620" marT="7620" marB="0" anchor="b">
                    <a:lnL>
                      <a:noFill/>
                    </a:lnL>
                    <a:lnR>
                      <a:noFill/>
                    </a:lnR>
                    <a:lnT>
                      <a:noFill/>
                    </a:lnT>
                    <a:lnB>
                      <a:noFill/>
                    </a:lnB>
                  </a:tcPr>
                </a:tc>
                <a:tc>
                  <a:txBody>
                    <a:bodyPr/>
                    <a:lstStyle/>
                    <a:p>
                      <a:pPr algn="r" fontAlgn="b"/>
                      <a:r>
                        <a:rPr lang="en-US" sz="1200" b="0" i="0" u="none" strike="noStrike" dirty="0">
                          <a:solidFill>
                            <a:schemeClr val="bg1">
                              <a:lumMod val="25000"/>
                            </a:schemeClr>
                          </a:solidFill>
                          <a:effectLst/>
                          <a:latin typeface="Calibri" panose="020F0502020204030204" pitchFamily="34" charset="0"/>
                        </a:rPr>
                        <a:t>7781</a:t>
                      </a:r>
                    </a:p>
                  </a:txBody>
                  <a:tcPr marL="7620" marR="7620" marT="7620" marB="0" anchor="b">
                    <a:lnL>
                      <a:noFill/>
                    </a:lnL>
                    <a:lnR>
                      <a:noFill/>
                    </a:lnR>
                    <a:lnT>
                      <a:noFill/>
                    </a:lnT>
                    <a:lnB>
                      <a:noFill/>
                    </a:lnB>
                  </a:tcPr>
                </a:tc>
                <a:tc>
                  <a:txBody>
                    <a:bodyPr/>
                    <a:lstStyle/>
                    <a:p>
                      <a:pPr algn="r" fontAlgn="b"/>
                      <a:r>
                        <a:rPr lang="en-US" sz="1200" b="0" i="0" u="none" strike="noStrike" dirty="0">
                          <a:solidFill>
                            <a:schemeClr val="bg1">
                              <a:lumMod val="25000"/>
                            </a:schemeClr>
                          </a:solidFill>
                          <a:effectLst/>
                          <a:latin typeface="Calibri" panose="020F0502020204030204" pitchFamily="34" charset="0"/>
                        </a:rPr>
                        <a:t>6712</a:t>
                      </a:r>
                    </a:p>
                  </a:txBody>
                  <a:tcPr marL="7620" marR="7620" marT="7620" marB="0" anchor="b">
                    <a:lnL>
                      <a:noFill/>
                    </a:lnL>
                    <a:lnR>
                      <a:noFill/>
                    </a:lnR>
                    <a:lnT>
                      <a:noFill/>
                    </a:lnT>
                    <a:lnB>
                      <a:noFill/>
                    </a:lnB>
                  </a:tcPr>
                </a:tc>
                <a:tc>
                  <a:txBody>
                    <a:bodyPr/>
                    <a:lstStyle/>
                    <a:p>
                      <a:pPr algn="r" fontAlgn="b"/>
                      <a:r>
                        <a:rPr lang="en-US" sz="1200" b="0" i="0" u="none" strike="noStrike" dirty="0">
                          <a:solidFill>
                            <a:schemeClr val="bg1">
                              <a:lumMod val="25000"/>
                            </a:schemeClr>
                          </a:solidFill>
                          <a:effectLst/>
                          <a:latin typeface="Calibri" panose="020F0502020204030204" pitchFamily="34" charset="0"/>
                        </a:rPr>
                        <a:t>7586</a:t>
                      </a:r>
                    </a:p>
                  </a:txBody>
                  <a:tcPr marL="7620" marR="7620" marT="7620" marB="0" anchor="b">
                    <a:lnL>
                      <a:noFill/>
                    </a:lnL>
                    <a:lnR>
                      <a:noFill/>
                    </a:lnR>
                    <a:lnT>
                      <a:noFill/>
                    </a:lnT>
                    <a:lnB>
                      <a:noFill/>
                    </a:lnB>
                  </a:tcPr>
                </a:tc>
                <a:tc>
                  <a:txBody>
                    <a:bodyPr/>
                    <a:lstStyle/>
                    <a:p>
                      <a:pPr algn="r" fontAlgn="b"/>
                      <a:r>
                        <a:rPr lang="en-US" sz="1200" b="0" i="0" u="none" strike="noStrike" dirty="0">
                          <a:solidFill>
                            <a:schemeClr val="bg1">
                              <a:lumMod val="25000"/>
                            </a:schemeClr>
                          </a:solidFill>
                          <a:effectLst/>
                          <a:latin typeface="Calibri" panose="020F0502020204030204" pitchFamily="34" charset="0"/>
                        </a:rPr>
                        <a:t>6698</a:t>
                      </a:r>
                    </a:p>
                  </a:txBody>
                  <a:tcPr marL="7620" marR="7620" marT="7620" marB="0" anchor="b">
                    <a:lnL>
                      <a:noFill/>
                    </a:lnL>
                    <a:lnR>
                      <a:noFill/>
                    </a:lnR>
                    <a:lnT>
                      <a:noFill/>
                    </a:lnT>
                    <a:lnB>
                      <a:noFill/>
                    </a:lnB>
                  </a:tcPr>
                </a:tc>
                <a:extLst>
                  <a:ext uri="{0D108BD9-81ED-4DB2-BD59-A6C34878D82A}">
                    <a16:rowId xmlns:a16="http://schemas.microsoft.com/office/drawing/2014/main" val="476861686"/>
                  </a:ext>
                </a:extLst>
              </a:tr>
            </a:tbl>
          </a:graphicData>
        </a:graphic>
      </p:graphicFrame>
      <p:sp>
        <p:nvSpPr>
          <p:cNvPr id="25" name="Google Shape;485;p70"/>
          <p:cNvSpPr txBox="1">
            <a:spLocks noGrp="1"/>
          </p:cNvSpPr>
          <p:nvPr>
            <p:ph type="subTitle" idx="1"/>
          </p:nvPr>
        </p:nvSpPr>
        <p:spPr>
          <a:xfrm>
            <a:off x="707732" y="1698590"/>
            <a:ext cx="3347024" cy="236700"/>
          </a:xfrm>
          <a:prstGeom prst="rect">
            <a:avLst/>
          </a:prstGeom>
        </p:spPr>
        <p:txBody>
          <a:bodyPr spcFirstLastPara="1" wrap="square" lIns="91425" tIns="91425" rIns="91425" bIns="91425" anchor="t" anchorCtr="0">
            <a:noAutofit/>
          </a:bodyPr>
          <a:lstStyle/>
          <a:p>
            <a:r>
              <a:rPr lang="en-US" dirty="0" err="1" smtClean="0">
                <a:solidFill>
                  <a:schemeClr val="bg1"/>
                </a:solidFill>
              </a:rPr>
              <a:t>Matplotlib</a:t>
            </a:r>
            <a:r>
              <a:rPr lang="en-US" dirty="0" smtClean="0">
                <a:solidFill>
                  <a:schemeClr val="bg1"/>
                </a:solidFill>
              </a:rPr>
              <a:t>, Pandas</a:t>
            </a:r>
          </a:p>
        </p:txBody>
      </p:sp>
      <p:pic>
        <p:nvPicPr>
          <p:cNvPr id="26" name="圖片 25"/>
          <p:cNvPicPr>
            <a:picLocks noChangeAspect="1"/>
          </p:cNvPicPr>
          <p:nvPr/>
        </p:nvPicPr>
        <p:blipFill rotWithShape="1">
          <a:blip r:embed="rId3">
            <a:extLst>
              <a:ext uri="{28A0092B-C50C-407E-A947-70E740481C1C}">
                <a14:useLocalDpi xmlns:a14="http://schemas.microsoft.com/office/drawing/2010/main" val="0"/>
              </a:ext>
            </a:extLst>
          </a:blip>
          <a:srcRect t="11804"/>
          <a:stretch/>
        </p:blipFill>
        <p:spPr>
          <a:xfrm>
            <a:off x="232098" y="2049940"/>
            <a:ext cx="2133785" cy="450312"/>
          </a:xfrm>
          <a:prstGeom prst="rect">
            <a:avLst/>
          </a:prstGeom>
        </p:spPr>
      </p:pic>
      <p:pic>
        <p:nvPicPr>
          <p:cNvPr id="27" name="圖片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098" y="2491698"/>
            <a:ext cx="3924640" cy="198137"/>
          </a:xfrm>
          <a:prstGeom prst="rect">
            <a:avLst/>
          </a:prstGeom>
        </p:spPr>
      </p:pic>
      <p:pic>
        <p:nvPicPr>
          <p:cNvPr id="29" name="圖片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098" y="2729065"/>
            <a:ext cx="3625090" cy="2199959"/>
          </a:xfrm>
          <a:prstGeom prst="rect">
            <a:avLst/>
          </a:prstGeom>
        </p:spPr>
      </p:pic>
      <p:sp>
        <p:nvSpPr>
          <p:cNvPr id="30" name="矩形 29"/>
          <p:cNvSpPr/>
          <p:nvPr/>
        </p:nvSpPr>
        <p:spPr>
          <a:xfrm>
            <a:off x="4607443" y="172704"/>
            <a:ext cx="3663182" cy="276999"/>
          </a:xfrm>
          <a:prstGeom prst="rect">
            <a:avLst/>
          </a:prstGeom>
        </p:spPr>
        <p:txBody>
          <a:bodyPr wrap="none">
            <a:spAutoFit/>
          </a:bodyPr>
          <a:lstStyle/>
          <a:p>
            <a:r>
              <a:rPr lang="en-US" sz="1200" dirty="0">
                <a:solidFill>
                  <a:schemeClr val="bg1">
                    <a:lumMod val="25000"/>
                  </a:schemeClr>
                </a:solidFill>
                <a:latin typeface="Calibri" panose="020F0502020204030204" pitchFamily="34" charset="0"/>
                <a:ea typeface="+mn-ea"/>
                <a:cs typeface="+mn-cs"/>
              </a:rPr>
              <a:t>C:\AMP\Apache24\htdocs\Big Data Final Project\1_hist</a:t>
            </a:r>
          </a:p>
        </p:txBody>
      </p:sp>
      <p:sp>
        <p:nvSpPr>
          <p:cNvPr id="31" name="矩形 30"/>
          <p:cNvSpPr/>
          <p:nvPr/>
        </p:nvSpPr>
        <p:spPr>
          <a:xfrm>
            <a:off x="143551" y="4929024"/>
            <a:ext cx="3667917" cy="215444"/>
          </a:xfrm>
          <a:prstGeom prst="rect">
            <a:avLst/>
          </a:prstGeom>
        </p:spPr>
        <p:txBody>
          <a:bodyPr wrap="square">
            <a:spAutoFit/>
          </a:bodyPr>
          <a:lstStyle/>
          <a:p>
            <a:r>
              <a:rPr lang="en-US" sz="800" dirty="0">
                <a:solidFill>
                  <a:schemeClr val="bg1"/>
                </a:solidFill>
                <a:latin typeface="Didact Gothic"/>
                <a:ea typeface="Didact Gothic"/>
                <a:cs typeface="Didact Gothic"/>
                <a:sym typeface="Didact Gothic"/>
              </a:rPr>
              <a:t>C:\AMP\Apache24\htdocs\Big Data Final Project\1_analyze_ISCXURL201</a:t>
            </a:r>
            <a:r>
              <a:rPr lang="en-US" sz="800" dirty="0">
                <a:solidFill>
                  <a:schemeClr val="bg1"/>
                </a:solidFill>
                <a:latin typeface="Didact Gothic"/>
                <a:ea typeface="Didact Gothic"/>
                <a:cs typeface="Didact Gothic"/>
              </a:rPr>
              <a:t>6.py</a:t>
            </a:r>
          </a:p>
        </p:txBody>
      </p:sp>
    </p:spTree>
    <p:extLst>
      <p:ext uri="{BB962C8B-B14F-4D97-AF65-F5344CB8AC3E}">
        <p14:creationId xmlns:p14="http://schemas.microsoft.com/office/powerpoint/2010/main" val="14132395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70"/>
          <p:cNvSpPr txBox="1">
            <a:spLocks noGrp="1"/>
          </p:cNvSpPr>
          <p:nvPr>
            <p:ph type="title" idx="15"/>
          </p:nvPr>
        </p:nvSpPr>
        <p:spPr>
          <a:xfrm>
            <a:off x="205982" y="494428"/>
            <a:ext cx="3416400" cy="528600"/>
          </a:xfrm>
          <a:prstGeom prst="rect">
            <a:avLst/>
          </a:prstGeom>
        </p:spPr>
        <p:txBody>
          <a:bodyPr spcFirstLastPara="1" wrap="square" lIns="91425" tIns="91425" rIns="91425" bIns="91425" anchor="ctr" anchorCtr="0">
            <a:noAutofit/>
          </a:bodyPr>
          <a:lstStyle/>
          <a:p>
            <a:pPr lvl="0"/>
            <a:r>
              <a:rPr lang="en" dirty="0"/>
              <a:t>II.Feature selection</a:t>
            </a:r>
            <a:endParaRPr b="1" dirty="0">
              <a:solidFill>
                <a:schemeClr val="lt1"/>
              </a:solidFill>
            </a:endParaRPr>
          </a:p>
        </p:txBody>
      </p:sp>
      <p:sp>
        <p:nvSpPr>
          <p:cNvPr id="485" name="Google Shape;485;p70"/>
          <p:cNvSpPr txBox="1">
            <a:spLocks noGrp="1"/>
          </p:cNvSpPr>
          <p:nvPr>
            <p:ph type="subTitle" idx="1"/>
          </p:nvPr>
        </p:nvSpPr>
        <p:spPr>
          <a:xfrm>
            <a:off x="799996" y="1643262"/>
            <a:ext cx="3347024" cy="236700"/>
          </a:xfrm>
          <a:prstGeom prst="rect">
            <a:avLst/>
          </a:prstGeom>
        </p:spPr>
        <p:txBody>
          <a:bodyPr spcFirstLastPara="1" wrap="square" lIns="91425" tIns="91425" rIns="91425" bIns="91425" anchor="t" anchorCtr="0">
            <a:noAutofit/>
          </a:bodyPr>
          <a:lstStyle/>
          <a:p>
            <a:r>
              <a:rPr lang="en-US" dirty="0" smtClean="0">
                <a:solidFill>
                  <a:schemeClr val="bg1"/>
                </a:solidFill>
              </a:rPr>
              <a:t>Lexical Properties, </a:t>
            </a:r>
            <a:r>
              <a:rPr lang="en-US" dirty="0" err="1" smtClean="0">
                <a:solidFill>
                  <a:schemeClr val="bg1"/>
                </a:solidFill>
              </a:rPr>
              <a:t>Heatmap</a:t>
            </a:r>
            <a:endParaRPr lang="en-US" dirty="0">
              <a:solidFill>
                <a:schemeClr val="bg1"/>
              </a:solidFill>
            </a:endParaRPr>
          </a:p>
          <a:p>
            <a:endParaRPr lang="en-US" u="sng" dirty="0">
              <a:solidFill>
                <a:schemeClr val="bg1"/>
              </a:solidFill>
            </a:endParaRPr>
          </a:p>
        </p:txBody>
      </p:sp>
      <p:sp>
        <p:nvSpPr>
          <p:cNvPr id="486" name="Google Shape;486;p70"/>
          <p:cNvSpPr txBox="1">
            <a:spLocks noGrp="1"/>
          </p:cNvSpPr>
          <p:nvPr>
            <p:ph type="title" idx="5"/>
          </p:nvPr>
        </p:nvSpPr>
        <p:spPr>
          <a:xfrm>
            <a:off x="566116" y="1436412"/>
            <a:ext cx="3686660" cy="325200"/>
          </a:xfrm>
          <a:prstGeom prst="rect">
            <a:avLst/>
          </a:prstGeom>
        </p:spPr>
        <p:txBody>
          <a:bodyPr spcFirstLastPara="1" wrap="square" lIns="91425" tIns="91425" rIns="91425" bIns="91425" anchor="ctr" anchorCtr="0">
            <a:noAutofit/>
          </a:bodyPr>
          <a:lstStyle/>
          <a:p>
            <a:pPr lvl="1">
              <a:buSzPts val="1050"/>
            </a:pPr>
            <a:r>
              <a:rPr lang="en-US" b="1" dirty="0">
                <a:solidFill>
                  <a:schemeClr val="bg1"/>
                </a:solidFill>
              </a:rPr>
              <a:t>How to select the features</a:t>
            </a:r>
            <a:endParaRPr lang="en" b="1" dirty="0">
              <a:solidFill>
                <a:schemeClr val="bg1"/>
              </a:solidFill>
            </a:endParaRPr>
          </a:p>
        </p:txBody>
      </p:sp>
      <p:sp>
        <p:nvSpPr>
          <p:cNvPr id="489" name="Google Shape;489;p70"/>
          <p:cNvSpPr txBox="1">
            <a:spLocks noGrp="1"/>
          </p:cNvSpPr>
          <p:nvPr>
            <p:ph type="title" idx="2"/>
          </p:nvPr>
        </p:nvSpPr>
        <p:spPr>
          <a:xfrm>
            <a:off x="-79883" y="1495405"/>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solidFill>
                  <a:schemeClr val="bg1"/>
                </a:solidFill>
              </a:rPr>
              <a:t>03</a:t>
            </a:r>
            <a:endParaRPr dirty="0">
              <a:solidFill>
                <a:schemeClr val="bg1"/>
              </a:solidFill>
            </a:endParaRPr>
          </a:p>
        </p:txBody>
      </p:sp>
      <p:cxnSp>
        <p:nvCxnSpPr>
          <p:cNvPr id="497" name="Google Shape;497;p70"/>
          <p:cNvCxnSpPr/>
          <p:nvPr/>
        </p:nvCxnSpPr>
        <p:spPr>
          <a:xfrm>
            <a:off x="350635" y="1336342"/>
            <a:ext cx="647100" cy="0"/>
          </a:xfrm>
          <a:prstGeom prst="straightConnector1">
            <a:avLst/>
          </a:prstGeom>
          <a:noFill/>
          <a:ln w="19050" cap="flat" cmpd="sng">
            <a:solidFill>
              <a:schemeClr val="lt1"/>
            </a:solidFill>
            <a:prstDash val="solid"/>
            <a:round/>
            <a:headEnd type="none" w="med" len="med"/>
            <a:tailEnd type="none" w="med" len="med"/>
          </a:ln>
        </p:spPr>
      </p:cxn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1071" y="-23261"/>
            <a:ext cx="6515911" cy="1261730"/>
          </a:xfrm>
          <a:prstGeom prst="rect">
            <a:avLst/>
          </a:prstGeom>
        </p:spPr>
      </p:pic>
      <p:sp>
        <p:nvSpPr>
          <p:cNvPr id="5" name="矩形 4"/>
          <p:cNvSpPr/>
          <p:nvPr/>
        </p:nvSpPr>
        <p:spPr>
          <a:xfrm>
            <a:off x="262417" y="1904277"/>
            <a:ext cx="4572000" cy="830997"/>
          </a:xfrm>
          <a:prstGeom prst="rect">
            <a:avLst/>
          </a:prstGeom>
        </p:spPr>
        <p:txBody>
          <a:bodyPr>
            <a:spAutoFit/>
          </a:bodyPr>
          <a:lstStyle/>
          <a:p>
            <a:r>
              <a:rPr lang="en-US" sz="1200" dirty="0" err="1" smtClean="0">
                <a:solidFill>
                  <a:schemeClr val="bg1"/>
                </a:solidFill>
                <a:latin typeface="Yu Mincho Light" panose="02020300000000000000" pitchFamily="18" charset="-128"/>
                <a:ea typeface="Yu Mincho Light" panose="02020300000000000000" pitchFamily="18" charset="-128"/>
              </a:rPr>
              <a:t>Querylength</a:t>
            </a:r>
            <a:r>
              <a:rPr lang="en-US" sz="1200" dirty="0" smtClean="0">
                <a:solidFill>
                  <a:schemeClr val="bg1"/>
                </a:solidFill>
                <a:latin typeface="Yu Mincho Light" panose="02020300000000000000" pitchFamily="18" charset="-128"/>
                <a:ea typeface="Yu Mincho Light" panose="02020300000000000000" pitchFamily="18" charset="-128"/>
              </a:rPr>
              <a:t>, </a:t>
            </a:r>
            <a:r>
              <a:rPr lang="en-US" sz="1200" dirty="0" err="1" smtClean="0">
                <a:solidFill>
                  <a:schemeClr val="bg1"/>
                </a:solidFill>
                <a:latin typeface="Yu Mincho Light" panose="02020300000000000000" pitchFamily="18" charset="-128"/>
                <a:ea typeface="Yu Mincho Light" panose="02020300000000000000" pitchFamily="18" charset="-128"/>
              </a:rPr>
              <a:t>domain_token_count</a:t>
            </a:r>
            <a:r>
              <a:rPr lang="en-US" sz="1200" dirty="0" smtClean="0">
                <a:solidFill>
                  <a:schemeClr val="bg1"/>
                </a:solidFill>
                <a:latin typeface="Yu Mincho Light" panose="02020300000000000000" pitchFamily="18" charset="-128"/>
                <a:ea typeface="Yu Mincho Light" panose="02020300000000000000" pitchFamily="18" charset="-128"/>
              </a:rPr>
              <a:t>, </a:t>
            </a:r>
            <a:r>
              <a:rPr lang="en-US" sz="1200" dirty="0" err="1" smtClean="0">
                <a:solidFill>
                  <a:schemeClr val="bg1"/>
                </a:solidFill>
                <a:latin typeface="Yu Mincho Light" panose="02020300000000000000" pitchFamily="18" charset="-128"/>
                <a:ea typeface="Yu Mincho Light" panose="02020300000000000000" pitchFamily="18" charset="-128"/>
              </a:rPr>
              <a:t>path_token_count</a:t>
            </a:r>
            <a:r>
              <a:rPr lang="en-US" sz="1200" dirty="0" smtClean="0">
                <a:solidFill>
                  <a:schemeClr val="bg1"/>
                </a:solidFill>
                <a:latin typeface="Yu Mincho Light" panose="02020300000000000000" pitchFamily="18" charset="-128"/>
                <a:ea typeface="Yu Mincho Light" panose="02020300000000000000" pitchFamily="18" charset="-128"/>
              </a:rPr>
              <a:t>, </a:t>
            </a:r>
          </a:p>
          <a:p>
            <a:r>
              <a:rPr lang="en-US" sz="1200" dirty="0" err="1" smtClean="0">
                <a:solidFill>
                  <a:schemeClr val="bg1"/>
                </a:solidFill>
                <a:latin typeface="Yu Mincho Light" panose="02020300000000000000" pitchFamily="18" charset="-128"/>
                <a:ea typeface="Yu Mincho Light" panose="02020300000000000000" pitchFamily="18" charset="-128"/>
              </a:rPr>
              <a:t>Domainlength</a:t>
            </a:r>
            <a:r>
              <a:rPr lang="en-US" sz="1200" dirty="0" smtClean="0">
                <a:solidFill>
                  <a:schemeClr val="bg1"/>
                </a:solidFill>
                <a:latin typeface="Yu Mincho Light" panose="02020300000000000000" pitchFamily="18" charset="-128"/>
                <a:ea typeface="Yu Mincho Light" panose="02020300000000000000" pitchFamily="18" charset="-128"/>
              </a:rPr>
              <a:t>, </a:t>
            </a:r>
            <a:r>
              <a:rPr lang="en-US" sz="1200" dirty="0" err="1" smtClean="0">
                <a:solidFill>
                  <a:schemeClr val="bg1"/>
                </a:solidFill>
                <a:latin typeface="Yu Mincho Light" panose="02020300000000000000" pitchFamily="18" charset="-128"/>
                <a:ea typeface="Yu Mincho Light" panose="02020300000000000000" pitchFamily="18" charset="-128"/>
              </a:rPr>
              <a:t>pathLength</a:t>
            </a:r>
            <a:r>
              <a:rPr lang="en-US" sz="1200" dirty="0" smtClean="0">
                <a:solidFill>
                  <a:schemeClr val="bg1"/>
                </a:solidFill>
                <a:latin typeface="Yu Mincho Light" panose="02020300000000000000" pitchFamily="18" charset="-128"/>
                <a:ea typeface="Yu Mincho Light" panose="02020300000000000000" pitchFamily="18" charset="-128"/>
              </a:rPr>
              <a:t>, </a:t>
            </a:r>
            <a:r>
              <a:rPr lang="en-US" sz="1200" dirty="0" err="1" smtClean="0">
                <a:solidFill>
                  <a:schemeClr val="bg1"/>
                </a:solidFill>
                <a:latin typeface="Yu Mincho Light" panose="02020300000000000000" pitchFamily="18" charset="-128"/>
                <a:ea typeface="Yu Mincho Light" panose="02020300000000000000" pitchFamily="18" charset="-128"/>
              </a:rPr>
              <a:t>NumberofDotsinURL</a:t>
            </a:r>
            <a:r>
              <a:rPr lang="en-US" sz="1200" dirty="0">
                <a:solidFill>
                  <a:schemeClr val="bg1"/>
                </a:solidFill>
                <a:latin typeface="Yu Mincho Light" panose="02020300000000000000" pitchFamily="18" charset="-128"/>
                <a:ea typeface="Yu Mincho Light" panose="02020300000000000000" pitchFamily="18" charset="-128"/>
              </a:rPr>
              <a:t>,</a:t>
            </a:r>
            <a:r>
              <a:rPr lang="en-US" sz="1200" dirty="0" smtClean="0">
                <a:solidFill>
                  <a:schemeClr val="bg1"/>
                </a:solidFill>
                <a:latin typeface="Yu Mincho Light" panose="02020300000000000000" pitchFamily="18" charset="-128"/>
                <a:ea typeface="Yu Mincho Light" panose="02020300000000000000" pitchFamily="18" charset="-128"/>
              </a:rPr>
              <a:t> </a:t>
            </a:r>
          </a:p>
          <a:p>
            <a:r>
              <a:rPr lang="en-US" sz="1200" dirty="0" err="1" smtClean="0">
                <a:solidFill>
                  <a:schemeClr val="bg1"/>
                </a:solidFill>
                <a:latin typeface="Yu Mincho Light" panose="02020300000000000000" pitchFamily="18" charset="-128"/>
                <a:ea typeface="Yu Mincho Light" panose="02020300000000000000" pitchFamily="18" charset="-128"/>
              </a:rPr>
              <a:t>URL_DigitCount</a:t>
            </a:r>
            <a:r>
              <a:rPr lang="en-US" sz="1200" dirty="0" smtClean="0">
                <a:solidFill>
                  <a:schemeClr val="bg1"/>
                </a:solidFill>
                <a:latin typeface="Yu Mincho Light" panose="02020300000000000000" pitchFamily="18" charset="-128"/>
                <a:ea typeface="Yu Mincho Light" panose="02020300000000000000" pitchFamily="18" charset="-128"/>
              </a:rPr>
              <a:t>, </a:t>
            </a:r>
            <a:r>
              <a:rPr lang="en-US" sz="1200" dirty="0" err="1" smtClean="0">
                <a:solidFill>
                  <a:schemeClr val="bg1"/>
                </a:solidFill>
                <a:latin typeface="Yu Mincho Light" panose="02020300000000000000" pitchFamily="18" charset="-128"/>
                <a:ea typeface="Yu Mincho Light" panose="02020300000000000000" pitchFamily="18" charset="-128"/>
              </a:rPr>
              <a:t>Query_DigitCount</a:t>
            </a:r>
            <a:r>
              <a:rPr lang="en-US" sz="1200" dirty="0" smtClean="0">
                <a:solidFill>
                  <a:schemeClr val="bg1"/>
                </a:solidFill>
                <a:latin typeface="Yu Mincho Light" panose="02020300000000000000" pitchFamily="18" charset="-128"/>
                <a:ea typeface="Yu Mincho Light" panose="02020300000000000000" pitchFamily="18" charset="-128"/>
              </a:rPr>
              <a:t>, </a:t>
            </a:r>
            <a:r>
              <a:rPr lang="en-US" sz="1200" dirty="0" err="1" smtClean="0">
                <a:solidFill>
                  <a:schemeClr val="bg1"/>
                </a:solidFill>
                <a:latin typeface="Yu Mincho Light" panose="02020300000000000000" pitchFamily="18" charset="-128"/>
                <a:ea typeface="Yu Mincho Light" panose="02020300000000000000" pitchFamily="18" charset="-128"/>
              </a:rPr>
              <a:t>URL_Letter_Count</a:t>
            </a:r>
            <a:r>
              <a:rPr lang="en-US" sz="1200" dirty="0" smtClean="0">
                <a:solidFill>
                  <a:schemeClr val="bg1"/>
                </a:solidFill>
                <a:latin typeface="Yu Mincho Light" panose="02020300000000000000" pitchFamily="18" charset="-128"/>
                <a:ea typeface="Yu Mincho Light" panose="02020300000000000000" pitchFamily="18" charset="-128"/>
              </a:rPr>
              <a:t>,  </a:t>
            </a:r>
          </a:p>
          <a:p>
            <a:r>
              <a:rPr lang="en-US" sz="1200" dirty="0" err="1" smtClean="0">
                <a:solidFill>
                  <a:schemeClr val="bg1"/>
                </a:solidFill>
                <a:latin typeface="Yu Mincho Light" panose="02020300000000000000" pitchFamily="18" charset="-128"/>
                <a:ea typeface="Yu Mincho Light" panose="02020300000000000000" pitchFamily="18" charset="-128"/>
              </a:rPr>
              <a:t>Query_LetterCount</a:t>
            </a:r>
            <a:r>
              <a:rPr lang="en-US" sz="1200" dirty="0" smtClean="0">
                <a:solidFill>
                  <a:schemeClr val="bg1"/>
                </a:solidFill>
                <a:latin typeface="Yu Mincho Light" panose="02020300000000000000" pitchFamily="18" charset="-128"/>
                <a:ea typeface="Yu Mincho Light" panose="02020300000000000000" pitchFamily="18" charset="-128"/>
              </a:rPr>
              <a:t>, </a:t>
            </a:r>
            <a:r>
              <a:rPr lang="en-US" sz="1200" dirty="0" err="1" smtClean="0">
                <a:solidFill>
                  <a:schemeClr val="bg1"/>
                </a:solidFill>
                <a:latin typeface="Yu Mincho Light" panose="02020300000000000000" pitchFamily="18" charset="-128"/>
                <a:ea typeface="Yu Mincho Light" panose="02020300000000000000" pitchFamily="18" charset="-128"/>
              </a:rPr>
              <a:t>spcharUrl</a:t>
            </a:r>
            <a:r>
              <a:rPr lang="en-US" sz="1200" dirty="0" smtClean="0">
                <a:solidFill>
                  <a:schemeClr val="bg1"/>
                </a:solidFill>
                <a:latin typeface="Yu Mincho Light" panose="02020300000000000000" pitchFamily="18" charset="-128"/>
                <a:ea typeface="Yu Mincho Light" panose="02020300000000000000" pitchFamily="18" charset="-128"/>
              </a:rPr>
              <a:t> </a:t>
            </a:r>
            <a:r>
              <a:rPr lang="en-US" sz="1200" dirty="0" err="1" smtClean="0">
                <a:solidFill>
                  <a:schemeClr val="bg1"/>
                </a:solidFill>
                <a:latin typeface="Yu Mincho Light" panose="02020300000000000000" pitchFamily="18" charset="-128"/>
                <a:ea typeface="Yu Mincho Light" panose="02020300000000000000" pitchFamily="18" charset="-128"/>
              </a:rPr>
              <a:t>Entropy_URL</a:t>
            </a:r>
            <a:r>
              <a:rPr lang="en-US" sz="1200" dirty="0" smtClean="0">
                <a:solidFill>
                  <a:schemeClr val="bg1"/>
                </a:solidFill>
                <a:latin typeface="Yu Mincho Light" panose="02020300000000000000" pitchFamily="18" charset="-128"/>
                <a:ea typeface="Yu Mincho Light" panose="02020300000000000000" pitchFamily="18" charset="-128"/>
              </a:rPr>
              <a:t> </a:t>
            </a:r>
            <a:endParaRPr lang="en-US" sz="1200" dirty="0">
              <a:solidFill>
                <a:schemeClr val="bg1"/>
              </a:solidFill>
              <a:latin typeface="Yu Mincho Light" panose="02020300000000000000" pitchFamily="18" charset="-128"/>
              <a:ea typeface="Yu Mincho Light" panose="02020300000000000000" pitchFamily="18" charset="-128"/>
            </a:endParaRPr>
          </a:p>
        </p:txBody>
      </p:sp>
      <p:sp>
        <p:nvSpPr>
          <p:cNvPr id="14" name="矩形 13"/>
          <p:cNvSpPr/>
          <p:nvPr/>
        </p:nvSpPr>
        <p:spPr>
          <a:xfrm>
            <a:off x="347413" y="4950916"/>
            <a:ext cx="3667917" cy="215444"/>
          </a:xfrm>
          <a:prstGeom prst="rect">
            <a:avLst/>
          </a:prstGeom>
        </p:spPr>
        <p:txBody>
          <a:bodyPr wrap="square">
            <a:spAutoFit/>
          </a:bodyPr>
          <a:lstStyle/>
          <a:p>
            <a:r>
              <a:rPr lang="en-US" sz="800" dirty="0">
                <a:solidFill>
                  <a:schemeClr val="bg1"/>
                </a:solidFill>
                <a:latin typeface="Didact Gothic"/>
                <a:ea typeface="Didact Gothic"/>
                <a:cs typeface="Didact Gothic"/>
                <a:sym typeface="Didact Gothic"/>
              </a:rPr>
              <a:t>C:\AMP\Apache24\htdocs\Big Data Final Project\1_analyze_ISCXURL201</a:t>
            </a:r>
            <a:r>
              <a:rPr lang="en-US" sz="800" dirty="0">
                <a:solidFill>
                  <a:schemeClr val="bg1"/>
                </a:solidFill>
                <a:latin typeface="Didact Gothic"/>
                <a:ea typeface="Didact Gothic"/>
                <a:cs typeface="Didact Gothic"/>
              </a:rPr>
              <a:t>6.py</a:t>
            </a:r>
          </a:p>
        </p:txBody>
      </p:sp>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413" y="2735274"/>
            <a:ext cx="3629880" cy="2215642"/>
          </a:xfrm>
          <a:prstGeom prst="rect">
            <a:avLst/>
          </a:prstGeom>
        </p:spPr>
      </p:pic>
      <p:sp>
        <p:nvSpPr>
          <p:cNvPr id="9" name="矩形 8"/>
          <p:cNvSpPr/>
          <p:nvPr/>
        </p:nvSpPr>
        <p:spPr>
          <a:xfrm>
            <a:off x="5029695" y="1197842"/>
            <a:ext cx="4572000" cy="276999"/>
          </a:xfrm>
          <a:prstGeom prst="rect">
            <a:avLst/>
          </a:prstGeom>
        </p:spPr>
        <p:txBody>
          <a:bodyPr>
            <a:spAutoFit/>
          </a:bodyPr>
          <a:lstStyle/>
          <a:p>
            <a:r>
              <a:rPr lang="en-US" sz="1200" dirty="0">
                <a:solidFill>
                  <a:schemeClr val="bg1">
                    <a:lumMod val="25000"/>
                  </a:schemeClr>
                </a:solidFill>
                <a:latin typeface="Calibri" panose="020F0502020204030204" pitchFamily="34" charset="0"/>
                <a:ea typeface="+mn-ea"/>
                <a:cs typeface="+mn-cs"/>
              </a:rPr>
              <a:t>"C:\AMP\Apache24\htdocs\Big Data Final Project\1_corr"</a:t>
            </a:r>
          </a:p>
        </p:txBody>
      </p:sp>
      <p:pic>
        <p:nvPicPr>
          <p:cNvPr id="11" name="圖片 10"/>
          <p:cNvPicPr>
            <a:picLocks noChangeAspect="1"/>
          </p:cNvPicPr>
          <p:nvPr/>
        </p:nvPicPr>
        <p:blipFill rotWithShape="1">
          <a:blip r:embed="rId5">
            <a:extLst>
              <a:ext uri="{28A0092B-C50C-407E-A947-70E740481C1C}">
                <a14:useLocalDpi xmlns:a14="http://schemas.microsoft.com/office/drawing/2010/main" val="0"/>
              </a:ext>
            </a:extLst>
          </a:blip>
          <a:srcRect t="9742"/>
          <a:stretch/>
        </p:blipFill>
        <p:spPr>
          <a:xfrm>
            <a:off x="5029695" y="1424940"/>
            <a:ext cx="4145280" cy="3741420"/>
          </a:xfrm>
          <a:prstGeom prst="rect">
            <a:avLst/>
          </a:prstGeom>
        </p:spPr>
      </p:pic>
    </p:spTree>
    <p:extLst>
      <p:ext uri="{BB962C8B-B14F-4D97-AF65-F5344CB8AC3E}">
        <p14:creationId xmlns:p14="http://schemas.microsoft.com/office/powerpoint/2010/main" val="38975754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70"/>
          <p:cNvSpPr txBox="1">
            <a:spLocks noGrp="1"/>
          </p:cNvSpPr>
          <p:nvPr>
            <p:ph type="title" idx="15"/>
          </p:nvPr>
        </p:nvSpPr>
        <p:spPr>
          <a:xfrm>
            <a:off x="205982" y="662068"/>
            <a:ext cx="3416400" cy="528600"/>
          </a:xfrm>
          <a:prstGeom prst="rect">
            <a:avLst/>
          </a:prstGeom>
        </p:spPr>
        <p:txBody>
          <a:bodyPr spcFirstLastPara="1" wrap="square" lIns="91425" tIns="91425" rIns="91425" bIns="91425" anchor="ctr" anchorCtr="0">
            <a:noAutofit/>
          </a:bodyPr>
          <a:lstStyle/>
          <a:p>
            <a:pPr lvl="0"/>
            <a:r>
              <a:rPr lang="en" dirty="0"/>
              <a:t>II.Feature selection</a:t>
            </a:r>
            <a:endParaRPr b="1" dirty="0">
              <a:solidFill>
                <a:schemeClr val="lt1"/>
              </a:solidFill>
            </a:endParaRPr>
          </a:p>
        </p:txBody>
      </p:sp>
      <p:sp>
        <p:nvSpPr>
          <p:cNvPr id="486" name="Google Shape;486;p70"/>
          <p:cNvSpPr txBox="1">
            <a:spLocks noGrp="1"/>
          </p:cNvSpPr>
          <p:nvPr>
            <p:ph type="title" idx="5"/>
          </p:nvPr>
        </p:nvSpPr>
        <p:spPr>
          <a:xfrm>
            <a:off x="566116" y="1649772"/>
            <a:ext cx="2580944" cy="325200"/>
          </a:xfrm>
          <a:prstGeom prst="rect">
            <a:avLst/>
          </a:prstGeom>
        </p:spPr>
        <p:txBody>
          <a:bodyPr spcFirstLastPara="1" wrap="square" lIns="91425" tIns="91425" rIns="91425" bIns="91425" anchor="ctr" anchorCtr="0">
            <a:noAutofit/>
          </a:bodyPr>
          <a:lstStyle/>
          <a:p>
            <a:pPr lvl="1" algn="l">
              <a:buSzPts val="1050"/>
            </a:pPr>
            <a:r>
              <a:rPr lang="en-US" b="1" dirty="0">
                <a:solidFill>
                  <a:schemeClr val="bg1"/>
                </a:solidFill>
              </a:rPr>
              <a:t>How to select the </a:t>
            </a:r>
            <a:r>
              <a:rPr lang="en-US" b="1" dirty="0" smtClean="0">
                <a:solidFill>
                  <a:schemeClr val="bg1"/>
                </a:solidFill>
              </a:rPr>
              <a:t>features(contd.)</a:t>
            </a:r>
            <a:endParaRPr lang="en" b="1" dirty="0">
              <a:solidFill>
                <a:schemeClr val="bg1"/>
              </a:solidFill>
            </a:endParaRPr>
          </a:p>
        </p:txBody>
      </p:sp>
      <p:sp>
        <p:nvSpPr>
          <p:cNvPr id="489" name="Google Shape;489;p70"/>
          <p:cNvSpPr txBox="1">
            <a:spLocks noGrp="1"/>
          </p:cNvSpPr>
          <p:nvPr>
            <p:ph type="title" idx="2"/>
          </p:nvPr>
        </p:nvSpPr>
        <p:spPr>
          <a:xfrm>
            <a:off x="-79883" y="1708765"/>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solidFill>
                  <a:schemeClr val="bg1"/>
                </a:solidFill>
              </a:rPr>
              <a:t>03</a:t>
            </a:r>
            <a:endParaRPr dirty="0">
              <a:solidFill>
                <a:schemeClr val="bg1"/>
              </a:solidFill>
            </a:endParaRPr>
          </a:p>
        </p:txBody>
      </p:sp>
      <p:cxnSp>
        <p:nvCxnSpPr>
          <p:cNvPr id="497" name="Google Shape;497;p70"/>
          <p:cNvCxnSpPr/>
          <p:nvPr/>
        </p:nvCxnSpPr>
        <p:spPr>
          <a:xfrm>
            <a:off x="350635" y="1458262"/>
            <a:ext cx="647100" cy="0"/>
          </a:xfrm>
          <a:prstGeom prst="straightConnector1">
            <a:avLst/>
          </a:prstGeom>
          <a:noFill/>
          <a:ln w="19050" cap="flat" cmpd="sng">
            <a:solidFill>
              <a:schemeClr val="lt1"/>
            </a:solidFill>
            <a:prstDash val="solid"/>
            <a:round/>
            <a:headEnd type="none" w="med" len="med"/>
            <a:tailEnd type="none" w="med" len="med"/>
          </a:ln>
        </p:spPr>
      </p:cxnSp>
      <p:sp>
        <p:nvSpPr>
          <p:cNvPr id="5" name="矩形 4"/>
          <p:cNvSpPr/>
          <p:nvPr/>
        </p:nvSpPr>
        <p:spPr>
          <a:xfrm>
            <a:off x="262417" y="2231937"/>
            <a:ext cx="4572000" cy="830997"/>
          </a:xfrm>
          <a:prstGeom prst="rect">
            <a:avLst/>
          </a:prstGeom>
        </p:spPr>
        <p:txBody>
          <a:bodyPr>
            <a:spAutoFit/>
          </a:bodyPr>
          <a:lstStyle/>
          <a:p>
            <a:r>
              <a:rPr lang="en-US" sz="1200" dirty="0" err="1" smtClean="0">
                <a:solidFill>
                  <a:schemeClr val="bg1"/>
                </a:solidFill>
                <a:latin typeface="Yu Mincho Light" panose="02020300000000000000" pitchFamily="18" charset="-128"/>
                <a:ea typeface="Yu Mincho Light" panose="02020300000000000000" pitchFamily="18" charset="-128"/>
              </a:rPr>
              <a:t>Querylength</a:t>
            </a:r>
            <a:r>
              <a:rPr lang="en-US" sz="1200" dirty="0" smtClean="0">
                <a:solidFill>
                  <a:schemeClr val="bg1"/>
                </a:solidFill>
                <a:latin typeface="Yu Mincho Light" panose="02020300000000000000" pitchFamily="18" charset="-128"/>
                <a:ea typeface="Yu Mincho Light" panose="02020300000000000000" pitchFamily="18" charset="-128"/>
              </a:rPr>
              <a:t>, </a:t>
            </a:r>
            <a:r>
              <a:rPr lang="en-US" sz="1200" dirty="0" err="1" smtClean="0">
                <a:solidFill>
                  <a:schemeClr val="bg1"/>
                </a:solidFill>
                <a:latin typeface="Yu Mincho Light" panose="02020300000000000000" pitchFamily="18" charset="-128"/>
                <a:ea typeface="Yu Mincho Light" panose="02020300000000000000" pitchFamily="18" charset="-128"/>
              </a:rPr>
              <a:t>domain_token_count</a:t>
            </a:r>
            <a:r>
              <a:rPr lang="en-US" sz="1200" dirty="0" smtClean="0">
                <a:solidFill>
                  <a:schemeClr val="bg1"/>
                </a:solidFill>
                <a:latin typeface="Yu Mincho Light" panose="02020300000000000000" pitchFamily="18" charset="-128"/>
                <a:ea typeface="Yu Mincho Light" panose="02020300000000000000" pitchFamily="18" charset="-128"/>
              </a:rPr>
              <a:t>, </a:t>
            </a:r>
            <a:r>
              <a:rPr lang="en-US" sz="1200" dirty="0" err="1" smtClean="0">
                <a:solidFill>
                  <a:schemeClr val="bg1"/>
                </a:solidFill>
                <a:latin typeface="Yu Mincho Light" panose="02020300000000000000" pitchFamily="18" charset="-128"/>
                <a:ea typeface="Yu Mincho Light" panose="02020300000000000000" pitchFamily="18" charset="-128"/>
              </a:rPr>
              <a:t>path_token_count</a:t>
            </a:r>
            <a:r>
              <a:rPr lang="en-US" sz="1200" dirty="0" smtClean="0">
                <a:solidFill>
                  <a:schemeClr val="bg1"/>
                </a:solidFill>
                <a:latin typeface="Yu Mincho Light" panose="02020300000000000000" pitchFamily="18" charset="-128"/>
                <a:ea typeface="Yu Mincho Light" panose="02020300000000000000" pitchFamily="18" charset="-128"/>
              </a:rPr>
              <a:t>, </a:t>
            </a:r>
          </a:p>
          <a:p>
            <a:r>
              <a:rPr lang="en-US" sz="1200" dirty="0" err="1" smtClean="0">
                <a:solidFill>
                  <a:schemeClr val="bg1"/>
                </a:solidFill>
                <a:latin typeface="Yu Mincho Light" panose="02020300000000000000" pitchFamily="18" charset="-128"/>
                <a:ea typeface="Yu Mincho Light" panose="02020300000000000000" pitchFamily="18" charset="-128"/>
              </a:rPr>
              <a:t>Domainlength</a:t>
            </a:r>
            <a:r>
              <a:rPr lang="en-US" sz="1200" dirty="0" smtClean="0">
                <a:solidFill>
                  <a:schemeClr val="bg1"/>
                </a:solidFill>
                <a:latin typeface="Yu Mincho Light" panose="02020300000000000000" pitchFamily="18" charset="-128"/>
                <a:ea typeface="Yu Mincho Light" panose="02020300000000000000" pitchFamily="18" charset="-128"/>
              </a:rPr>
              <a:t>, </a:t>
            </a:r>
            <a:r>
              <a:rPr lang="en-US" sz="1200" strike="sngStrike" dirty="0" err="1" smtClean="0">
                <a:solidFill>
                  <a:schemeClr val="bg1"/>
                </a:solidFill>
                <a:latin typeface="Yu Mincho Light" panose="02020300000000000000" pitchFamily="18" charset="-128"/>
                <a:ea typeface="Yu Mincho Light" panose="02020300000000000000" pitchFamily="18" charset="-128"/>
              </a:rPr>
              <a:t>pathLength</a:t>
            </a:r>
            <a:r>
              <a:rPr lang="en-US" sz="1200" dirty="0" smtClean="0">
                <a:solidFill>
                  <a:schemeClr val="bg1"/>
                </a:solidFill>
                <a:latin typeface="Yu Mincho Light" panose="02020300000000000000" pitchFamily="18" charset="-128"/>
                <a:ea typeface="Yu Mincho Light" panose="02020300000000000000" pitchFamily="18" charset="-128"/>
              </a:rPr>
              <a:t>, </a:t>
            </a:r>
            <a:r>
              <a:rPr lang="en-US" sz="1200" dirty="0" err="1" smtClean="0">
                <a:solidFill>
                  <a:schemeClr val="bg1"/>
                </a:solidFill>
                <a:latin typeface="Yu Mincho Light" panose="02020300000000000000" pitchFamily="18" charset="-128"/>
                <a:ea typeface="Yu Mincho Light" panose="02020300000000000000" pitchFamily="18" charset="-128"/>
              </a:rPr>
              <a:t>NumberofDotsinURL</a:t>
            </a:r>
            <a:r>
              <a:rPr lang="en-US" sz="1200" dirty="0">
                <a:solidFill>
                  <a:schemeClr val="bg1"/>
                </a:solidFill>
                <a:latin typeface="Yu Mincho Light" panose="02020300000000000000" pitchFamily="18" charset="-128"/>
                <a:ea typeface="Yu Mincho Light" panose="02020300000000000000" pitchFamily="18" charset="-128"/>
              </a:rPr>
              <a:t>,</a:t>
            </a:r>
            <a:r>
              <a:rPr lang="en-US" sz="1200" dirty="0" smtClean="0">
                <a:solidFill>
                  <a:schemeClr val="bg1"/>
                </a:solidFill>
                <a:latin typeface="Yu Mincho Light" panose="02020300000000000000" pitchFamily="18" charset="-128"/>
                <a:ea typeface="Yu Mincho Light" panose="02020300000000000000" pitchFamily="18" charset="-128"/>
              </a:rPr>
              <a:t> </a:t>
            </a:r>
          </a:p>
          <a:p>
            <a:r>
              <a:rPr lang="en-US" sz="1200" dirty="0" err="1" smtClean="0">
                <a:solidFill>
                  <a:schemeClr val="bg1"/>
                </a:solidFill>
                <a:latin typeface="Yu Mincho Light" panose="02020300000000000000" pitchFamily="18" charset="-128"/>
                <a:ea typeface="Yu Mincho Light" panose="02020300000000000000" pitchFamily="18" charset="-128"/>
              </a:rPr>
              <a:t>URL_DigitCount</a:t>
            </a:r>
            <a:r>
              <a:rPr lang="en-US" sz="1200" dirty="0" smtClean="0">
                <a:solidFill>
                  <a:schemeClr val="bg1"/>
                </a:solidFill>
                <a:latin typeface="Yu Mincho Light" panose="02020300000000000000" pitchFamily="18" charset="-128"/>
                <a:ea typeface="Yu Mincho Light" panose="02020300000000000000" pitchFamily="18" charset="-128"/>
              </a:rPr>
              <a:t>, </a:t>
            </a:r>
            <a:r>
              <a:rPr lang="en-US" sz="1200" strike="sngStrike" dirty="0" err="1" smtClean="0">
                <a:solidFill>
                  <a:schemeClr val="bg1"/>
                </a:solidFill>
                <a:latin typeface="Yu Mincho Light" panose="02020300000000000000" pitchFamily="18" charset="-128"/>
                <a:ea typeface="Yu Mincho Light" panose="02020300000000000000" pitchFamily="18" charset="-128"/>
              </a:rPr>
              <a:t>Query_DigitCount</a:t>
            </a:r>
            <a:r>
              <a:rPr lang="en-US" sz="1200" dirty="0" smtClean="0">
                <a:solidFill>
                  <a:schemeClr val="bg1"/>
                </a:solidFill>
                <a:latin typeface="Yu Mincho Light" panose="02020300000000000000" pitchFamily="18" charset="-128"/>
                <a:ea typeface="Yu Mincho Light" panose="02020300000000000000" pitchFamily="18" charset="-128"/>
              </a:rPr>
              <a:t>, </a:t>
            </a:r>
            <a:r>
              <a:rPr lang="en-US" sz="1200" dirty="0" err="1" smtClean="0">
                <a:solidFill>
                  <a:schemeClr val="bg1"/>
                </a:solidFill>
                <a:latin typeface="Yu Mincho Light" panose="02020300000000000000" pitchFamily="18" charset="-128"/>
                <a:ea typeface="Yu Mincho Light" panose="02020300000000000000" pitchFamily="18" charset="-128"/>
              </a:rPr>
              <a:t>URL_Letter_Count</a:t>
            </a:r>
            <a:r>
              <a:rPr lang="en-US" sz="1200" dirty="0" smtClean="0">
                <a:solidFill>
                  <a:schemeClr val="bg1"/>
                </a:solidFill>
                <a:latin typeface="Yu Mincho Light" panose="02020300000000000000" pitchFamily="18" charset="-128"/>
                <a:ea typeface="Yu Mincho Light" panose="02020300000000000000" pitchFamily="18" charset="-128"/>
              </a:rPr>
              <a:t>,  </a:t>
            </a:r>
          </a:p>
          <a:p>
            <a:r>
              <a:rPr lang="en-US" sz="1200" strike="sngStrike" dirty="0" err="1" smtClean="0">
                <a:solidFill>
                  <a:schemeClr val="bg1"/>
                </a:solidFill>
                <a:latin typeface="Yu Mincho Light" panose="02020300000000000000" pitchFamily="18" charset="-128"/>
                <a:ea typeface="Yu Mincho Light" panose="02020300000000000000" pitchFamily="18" charset="-128"/>
              </a:rPr>
              <a:t>Query_LetterCount</a:t>
            </a:r>
            <a:r>
              <a:rPr lang="en-US" sz="1200" strike="sngStrike" dirty="0" smtClean="0">
                <a:solidFill>
                  <a:schemeClr val="bg1"/>
                </a:solidFill>
                <a:latin typeface="Yu Mincho Light" panose="02020300000000000000" pitchFamily="18" charset="-128"/>
                <a:ea typeface="Yu Mincho Light" panose="02020300000000000000" pitchFamily="18" charset="-128"/>
              </a:rPr>
              <a:t>,</a:t>
            </a:r>
            <a:r>
              <a:rPr lang="en-US" sz="1200" dirty="0" smtClean="0">
                <a:solidFill>
                  <a:schemeClr val="bg1"/>
                </a:solidFill>
                <a:latin typeface="Yu Mincho Light" panose="02020300000000000000" pitchFamily="18" charset="-128"/>
                <a:ea typeface="Yu Mincho Light" panose="02020300000000000000" pitchFamily="18" charset="-128"/>
              </a:rPr>
              <a:t> </a:t>
            </a:r>
            <a:r>
              <a:rPr lang="en-US" sz="1200" dirty="0" err="1" smtClean="0">
                <a:solidFill>
                  <a:schemeClr val="bg1"/>
                </a:solidFill>
                <a:latin typeface="Yu Mincho Light" panose="02020300000000000000" pitchFamily="18" charset="-128"/>
                <a:ea typeface="Yu Mincho Light" panose="02020300000000000000" pitchFamily="18" charset="-128"/>
              </a:rPr>
              <a:t>spcharUrl</a:t>
            </a:r>
            <a:r>
              <a:rPr lang="en-US" sz="1200" dirty="0" smtClean="0">
                <a:solidFill>
                  <a:schemeClr val="bg1"/>
                </a:solidFill>
                <a:latin typeface="Yu Mincho Light" panose="02020300000000000000" pitchFamily="18" charset="-128"/>
                <a:ea typeface="Yu Mincho Light" panose="02020300000000000000" pitchFamily="18" charset="-128"/>
              </a:rPr>
              <a:t> </a:t>
            </a:r>
            <a:r>
              <a:rPr lang="en-US" sz="1200" dirty="0" err="1" smtClean="0">
                <a:solidFill>
                  <a:schemeClr val="bg1"/>
                </a:solidFill>
                <a:latin typeface="Yu Mincho Light" panose="02020300000000000000" pitchFamily="18" charset="-128"/>
                <a:ea typeface="Yu Mincho Light" panose="02020300000000000000" pitchFamily="18" charset="-128"/>
              </a:rPr>
              <a:t>Entropy_URL</a:t>
            </a:r>
            <a:r>
              <a:rPr lang="en-US" sz="1200" dirty="0" smtClean="0">
                <a:solidFill>
                  <a:schemeClr val="bg1"/>
                </a:solidFill>
                <a:latin typeface="Yu Mincho Light" panose="02020300000000000000" pitchFamily="18" charset="-128"/>
                <a:ea typeface="Yu Mincho Light" panose="02020300000000000000" pitchFamily="18" charset="-128"/>
              </a:rPr>
              <a:t> </a:t>
            </a:r>
            <a:endParaRPr lang="en-US" sz="1200" dirty="0">
              <a:solidFill>
                <a:schemeClr val="bg1"/>
              </a:solidFill>
              <a:latin typeface="Yu Mincho Light" panose="02020300000000000000" pitchFamily="18" charset="-128"/>
              <a:ea typeface="Yu Mincho Light" panose="02020300000000000000" pitchFamily="18" charset="-128"/>
            </a:endParaRPr>
          </a:p>
        </p:txBody>
      </p:sp>
      <p:pic>
        <p:nvPicPr>
          <p:cNvPr id="2" name="圖片 1"/>
          <p:cNvPicPr>
            <a:picLocks noChangeAspect="1"/>
          </p:cNvPicPr>
          <p:nvPr/>
        </p:nvPicPr>
        <p:blipFill rotWithShape="1">
          <a:blip r:embed="rId3">
            <a:extLst>
              <a:ext uri="{28A0092B-C50C-407E-A947-70E740481C1C}">
                <a14:useLocalDpi xmlns:a14="http://schemas.microsoft.com/office/drawing/2010/main" val="0"/>
              </a:ext>
            </a:extLst>
          </a:blip>
          <a:srcRect t="8889" r="10593"/>
          <a:stretch/>
        </p:blipFill>
        <p:spPr>
          <a:xfrm>
            <a:off x="5358338" y="61649"/>
            <a:ext cx="3343817" cy="3407535"/>
          </a:xfrm>
          <a:prstGeom prst="rect">
            <a:avLst/>
          </a:prstGeom>
        </p:spPr>
      </p:pic>
      <p:sp>
        <p:nvSpPr>
          <p:cNvPr id="12" name="矩形 11"/>
          <p:cNvSpPr/>
          <p:nvPr/>
        </p:nvSpPr>
        <p:spPr>
          <a:xfrm>
            <a:off x="262417" y="3142948"/>
            <a:ext cx="4572000" cy="246221"/>
          </a:xfrm>
          <a:prstGeom prst="rect">
            <a:avLst/>
          </a:prstGeom>
        </p:spPr>
        <p:txBody>
          <a:bodyPr>
            <a:spAutoFit/>
          </a:bodyPr>
          <a:lstStyle/>
          <a:p>
            <a:r>
              <a:rPr lang="en-US" sz="1000" dirty="0">
                <a:solidFill>
                  <a:schemeClr val="bg1"/>
                </a:solidFill>
                <a:latin typeface="Gadugi" panose="020B0502040204020203" pitchFamily="34" charset="0"/>
                <a:ea typeface="Gadugi" panose="020B0502040204020203" pitchFamily="34" charset="0"/>
              </a:rPr>
              <a:t>"</a:t>
            </a:r>
            <a:r>
              <a:rPr lang="en-US" sz="1000" dirty="0" smtClean="0">
                <a:solidFill>
                  <a:schemeClr val="bg1"/>
                </a:solidFill>
                <a:latin typeface="Gadugi" panose="020B0502040204020203" pitchFamily="34" charset="0"/>
                <a:ea typeface="Gadugi" panose="020B0502040204020203" pitchFamily="34" charset="0"/>
              </a:rPr>
              <a:t>C:AMP\Apache24\htdocs\Big </a:t>
            </a:r>
            <a:r>
              <a:rPr lang="en-US" sz="1000" dirty="0">
                <a:solidFill>
                  <a:schemeClr val="bg1"/>
                </a:solidFill>
                <a:latin typeface="Gadugi" panose="020B0502040204020203" pitchFamily="34" charset="0"/>
                <a:ea typeface="Gadugi" panose="020B0502040204020203" pitchFamily="34" charset="0"/>
              </a:rPr>
              <a:t>Data Final Project\1_corr"</a:t>
            </a:r>
          </a:p>
        </p:txBody>
      </p:sp>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635" y="3469184"/>
            <a:ext cx="8351520" cy="1601589"/>
          </a:xfrm>
          <a:prstGeom prst="rect">
            <a:avLst/>
          </a:prstGeom>
        </p:spPr>
      </p:pic>
    </p:spTree>
    <p:extLst>
      <p:ext uri="{BB962C8B-B14F-4D97-AF65-F5344CB8AC3E}">
        <p14:creationId xmlns:p14="http://schemas.microsoft.com/office/powerpoint/2010/main" val="32738292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70"/>
          <p:cNvSpPr txBox="1">
            <a:spLocks noGrp="1"/>
          </p:cNvSpPr>
          <p:nvPr>
            <p:ph type="title" idx="15"/>
          </p:nvPr>
        </p:nvSpPr>
        <p:spPr>
          <a:xfrm>
            <a:off x="349038" y="1278486"/>
            <a:ext cx="2810722" cy="528600"/>
          </a:xfrm>
          <a:prstGeom prst="rect">
            <a:avLst/>
          </a:prstGeom>
        </p:spPr>
        <p:txBody>
          <a:bodyPr spcFirstLastPara="1" wrap="square" lIns="91425" tIns="91425" rIns="91425" bIns="91425" anchor="ctr" anchorCtr="0">
            <a:noAutofit/>
          </a:bodyPr>
          <a:lstStyle/>
          <a:p>
            <a:pPr marL="161925" lvl="0">
              <a:buClr>
                <a:schemeClr val="dk1"/>
              </a:buClr>
              <a:buSzPts val="1050"/>
            </a:pPr>
            <a:r>
              <a:rPr lang="en-US" dirty="0" smtClean="0"/>
              <a:t>III. Analyze method</a:t>
            </a:r>
            <a:endParaRPr lang="en-US" dirty="0">
              <a:sym typeface="Didact Gothic"/>
            </a:endParaRPr>
          </a:p>
        </p:txBody>
      </p:sp>
      <p:sp>
        <p:nvSpPr>
          <p:cNvPr id="485" name="Google Shape;485;p70"/>
          <p:cNvSpPr txBox="1">
            <a:spLocks noGrp="1"/>
          </p:cNvSpPr>
          <p:nvPr>
            <p:ph type="subTitle" idx="1"/>
          </p:nvPr>
        </p:nvSpPr>
        <p:spPr>
          <a:xfrm>
            <a:off x="759356" y="2504895"/>
            <a:ext cx="3347024" cy="236700"/>
          </a:xfrm>
          <a:prstGeom prst="rect">
            <a:avLst/>
          </a:prstGeom>
        </p:spPr>
        <p:txBody>
          <a:bodyPr spcFirstLastPara="1" wrap="square" lIns="91425" tIns="91425" rIns="91425" bIns="91425" anchor="t" anchorCtr="0">
            <a:noAutofit/>
          </a:bodyPr>
          <a:lstStyle/>
          <a:p>
            <a:r>
              <a:rPr lang="en-US" dirty="0" smtClean="0">
                <a:solidFill>
                  <a:schemeClr val="bg1"/>
                </a:solidFill>
              </a:rPr>
              <a:t>Classification—Decision Tree</a:t>
            </a:r>
            <a:endParaRPr lang="en-US" u="sng" dirty="0">
              <a:solidFill>
                <a:schemeClr val="bg1"/>
              </a:solidFill>
            </a:endParaRPr>
          </a:p>
        </p:txBody>
      </p:sp>
      <p:sp>
        <p:nvSpPr>
          <p:cNvPr id="486" name="Google Shape;486;p70"/>
          <p:cNvSpPr txBox="1">
            <a:spLocks noGrp="1"/>
          </p:cNvSpPr>
          <p:nvPr>
            <p:ph type="title" idx="5"/>
          </p:nvPr>
        </p:nvSpPr>
        <p:spPr>
          <a:xfrm>
            <a:off x="876497" y="2253085"/>
            <a:ext cx="3686660" cy="325200"/>
          </a:xfrm>
          <a:prstGeom prst="rect">
            <a:avLst/>
          </a:prstGeom>
        </p:spPr>
        <p:txBody>
          <a:bodyPr spcFirstLastPara="1" wrap="square" lIns="91425" tIns="91425" rIns="91425" bIns="91425" anchor="ctr" anchorCtr="0">
            <a:noAutofit/>
          </a:bodyPr>
          <a:lstStyle/>
          <a:p>
            <a:pPr lvl="1" algn="l">
              <a:buSzPts val="1050"/>
            </a:pPr>
            <a:r>
              <a:rPr lang="en-US" b="1" dirty="0" smtClean="0">
                <a:solidFill>
                  <a:schemeClr val="bg1"/>
                </a:solidFill>
              </a:rPr>
              <a:t>Training Modal</a:t>
            </a:r>
            <a:endParaRPr lang="en" b="1" dirty="0">
              <a:solidFill>
                <a:schemeClr val="bg1"/>
              </a:solidFill>
            </a:endParaRPr>
          </a:p>
        </p:txBody>
      </p:sp>
      <p:sp>
        <p:nvSpPr>
          <p:cNvPr id="489" name="Google Shape;489;p70"/>
          <p:cNvSpPr txBox="1">
            <a:spLocks noGrp="1"/>
          </p:cNvSpPr>
          <p:nvPr>
            <p:ph type="title" idx="2"/>
          </p:nvPr>
        </p:nvSpPr>
        <p:spPr>
          <a:xfrm>
            <a:off x="191897" y="2298045"/>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solidFill>
                  <a:schemeClr val="bg1"/>
                </a:solidFill>
              </a:rPr>
              <a:t>01</a:t>
            </a:r>
            <a:endParaRPr dirty="0">
              <a:solidFill>
                <a:schemeClr val="bg1"/>
              </a:solidFill>
            </a:endParaRPr>
          </a:p>
        </p:txBody>
      </p:sp>
      <p:cxnSp>
        <p:nvCxnSpPr>
          <p:cNvPr id="497" name="Google Shape;497;p70"/>
          <p:cNvCxnSpPr/>
          <p:nvPr/>
        </p:nvCxnSpPr>
        <p:spPr>
          <a:xfrm>
            <a:off x="614795" y="2100882"/>
            <a:ext cx="647100" cy="0"/>
          </a:xfrm>
          <a:prstGeom prst="straightConnector1">
            <a:avLst/>
          </a:prstGeom>
          <a:noFill/>
          <a:ln w="19050" cap="flat" cmpd="sng">
            <a:solidFill>
              <a:schemeClr val="lt1"/>
            </a:solidFill>
            <a:prstDash val="solid"/>
            <a:round/>
            <a:headEnd type="none" w="med" len="med"/>
            <a:tailEnd type="none" w="med" len="med"/>
          </a:ln>
        </p:spPr>
      </p:cxn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5254" y="1225146"/>
            <a:ext cx="3891053" cy="3522934"/>
          </a:xfrm>
          <a:prstGeom prst="rect">
            <a:avLst/>
          </a:prstGeom>
        </p:spPr>
      </p:pic>
      <p:pic>
        <p:nvPicPr>
          <p:cNvPr id="13" name="圖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7330" y="238805"/>
            <a:ext cx="4226903" cy="803461"/>
          </a:xfrm>
          <a:prstGeom prst="rect">
            <a:avLst/>
          </a:prstGeom>
        </p:spPr>
      </p:pic>
      <p:sp>
        <p:nvSpPr>
          <p:cNvPr id="14" name="矩形 13"/>
          <p:cNvSpPr/>
          <p:nvPr/>
        </p:nvSpPr>
        <p:spPr>
          <a:xfrm>
            <a:off x="534197" y="2848571"/>
            <a:ext cx="3692363" cy="461665"/>
          </a:xfrm>
          <a:prstGeom prst="rect">
            <a:avLst/>
          </a:prstGeom>
        </p:spPr>
        <p:txBody>
          <a:bodyPr wrap="square">
            <a:spAutoFit/>
          </a:bodyPr>
          <a:lstStyle/>
          <a:p>
            <a:r>
              <a:rPr lang="en-US" sz="1200" dirty="0" err="1" smtClean="0">
                <a:solidFill>
                  <a:schemeClr val="bg1"/>
                </a:solidFill>
                <a:latin typeface="Yu Mincho Light" panose="02020300000000000000" pitchFamily="18" charset="-128"/>
                <a:ea typeface="Yu Mincho Light" panose="02020300000000000000" pitchFamily="18" charset="-128"/>
              </a:rPr>
              <a:t>scikit</a:t>
            </a:r>
            <a:r>
              <a:rPr lang="en-US" sz="1200" dirty="0" smtClean="0">
                <a:solidFill>
                  <a:schemeClr val="bg1"/>
                </a:solidFill>
                <a:latin typeface="Yu Mincho Light" panose="02020300000000000000" pitchFamily="18" charset="-128"/>
                <a:ea typeface="Yu Mincho Light" panose="02020300000000000000" pitchFamily="18" charset="-128"/>
              </a:rPr>
              <a:t>-learn: a free software machine learning library for the Python programming language.</a:t>
            </a:r>
            <a:endParaRPr lang="en-US" sz="1200" dirty="0">
              <a:solidFill>
                <a:schemeClr val="bg1"/>
              </a:solidFill>
              <a:latin typeface="Yu Mincho Light" panose="02020300000000000000" pitchFamily="18" charset="-128"/>
              <a:ea typeface="Yu Mincho Light" panose="02020300000000000000" pitchFamily="18" charset="-128"/>
            </a:endParaRPr>
          </a:p>
        </p:txBody>
      </p:sp>
    </p:spTree>
    <p:extLst>
      <p:ext uri="{BB962C8B-B14F-4D97-AF65-F5344CB8AC3E}">
        <p14:creationId xmlns:p14="http://schemas.microsoft.com/office/powerpoint/2010/main" val="13777587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31"/>
        <p:cNvGrpSpPr/>
        <p:nvPr/>
      </p:nvGrpSpPr>
      <p:grpSpPr>
        <a:xfrm>
          <a:off x="0" y="0"/>
          <a:ext cx="0" cy="0"/>
          <a:chOff x="0" y="0"/>
          <a:chExt cx="0" cy="0"/>
        </a:xfrm>
      </p:grpSpPr>
      <p:pic>
        <p:nvPicPr>
          <p:cNvPr id="13" name="圖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194" y="563942"/>
            <a:ext cx="6711797" cy="4474531"/>
          </a:xfrm>
          <a:prstGeom prst="rect">
            <a:avLst/>
          </a:prstGeom>
        </p:spPr>
      </p:pic>
      <p:sp>
        <p:nvSpPr>
          <p:cNvPr id="18" name="Google Shape;1498;p124"/>
          <p:cNvSpPr txBox="1">
            <a:spLocks noGrp="1"/>
          </p:cNvSpPr>
          <p:nvPr>
            <p:ph type="title"/>
          </p:nvPr>
        </p:nvSpPr>
        <p:spPr>
          <a:xfrm>
            <a:off x="978234" y="678242"/>
            <a:ext cx="5512981"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t>MAX_DEPTH = 3</a:t>
            </a:r>
            <a:endParaRPr sz="2400" dirty="0"/>
          </a:p>
        </p:txBody>
      </p:sp>
      <p:sp>
        <p:nvSpPr>
          <p:cNvPr id="4" name="矩形 3"/>
          <p:cNvSpPr/>
          <p:nvPr/>
        </p:nvSpPr>
        <p:spPr>
          <a:xfrm>
            <a:off x="4456008" y="4732647"/>
            <a:ext cx="4572000" cy="276999"/>
          </a:xfrm>
          <a:prstGeom prst="rect">
            <a:avLst/>
          </a:prstGeom>
        </p:spPr>
        <p:txBody>
          <a:bodyPr>
            <a:spAutoFit/>
          </a:bodyPr>
          <a:lstStyle/>
          <a:p>
            <a:r>
              <a:rPr lang="en-US" sz="1200" dirty="0">
                <a:solidFill>
                  <a:schemeClr val="bg1">
                    <a:lumMod val="25000"/>
                  </a:schemeClr>
                </a:solidFill>
                <a:latin typeface="Calibri" panose="020F0502020204030204" pitchFamily="34" charset="0"/>
                <a:ea typeface="+mn-ea"/>
                <a:cs typeface="+mn-cs"/>
              </a:rPr>
              <a:t>C:\AMP\Apache24\htdocs\Big Data Final Project\1_test_accuracy.py</a:t>
            </a:r>
          </a:p>
        </p:txBody>
      </p:sp>
    </p:spTree>
    <p:extLst>
      <p:ext uri="{BB962C8B-B14F-4D97-AF65-F5344CB8AC3E}">
        <p14:creationId xmlns:p14="http://schemas.microsoft.com/office/powerpoint/2010/main" val="19337227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24" name="矩形 23"/>
          <p:cNvSpPr/>
          <p:nvPr/>
        </p:nvSpPr>
        <p:spPr>
          <a:xfrm>
            <a:off x="4530966" y="145938"/>
            <a:ext cx="4572000" cy="276999"/>
          </a:xfrm>
          <a:prstGeom prst="rect">
            <a:avLst/>
          </a:prstGeom>
        </p:spPr>
        <p:txBody>
          <a:bodyPr>
            <a:spAutoFit/>
          </a:bodyPr>
          <a:lstStyle/>
          <a:p>
            <a:r>
              <a:rPr lang="en-US" sz="1200" dirty="0">
                <a:solidFill>
                  <a:schemeClr val="bg1">
                    <a:lumMod val="25000"/>
                  </a:schemeClr>
                </a:solidFill>
                <a:latin typeface="Calibri" panose="020F0502020204030204" pitchFamily="34" charset="0"/>
                <a:ea typeface="+mn-ea"/>
                <a:cs typeface="+mn-cs"/>
              </a:rPr>
              <a:t>C:\AMP\Apache24\htdocs\Big Data Final Project\1_training.py</a:t>
            </a:r>
          </a:p>
        </p:txBody>
      </p:sp>
      <p:pic>
        <p:nvPicPr>
          <p:cNvPr id="22" name="圖片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2616" y="422937"/>
            <a:ext cx="4694313" cy="2015793"/>
          </a:xfrm>
          <a:prstGeom prst="rect">
            <a:avLst/>
          </a:prstGeom>
        </p:spPr>
      </p:pic>
      <p:sp>
        <p:nvSpPr>
          <p:cNvPr id="32" name="矩形 31"/>
          <p:cNvSpPr/>
          <p:nvPr/>
        </p:nvSpPr>
        <p:spPr>
          <a:xfrm>
            <a:off x="4375476" y="2438730"/>
            <a:ext cx="4572000" cy="276999"/>
          </a:xfrm>
          <a:prstGeom prst="rect">
            <a:avLst/>
          </a:prstGeom>
        </p:spPr>
        <p:txBody>
          <a:bodyPr>
            <a:spAutoFit/>
          </a:bodyPr>
          <a:lstStyle/>
          <a:p>
            <a:r>
              <a:rPr lang="en-US" sz="1200" dirty="0">
                <a:solidFill>
                  <a:schemeClr val="bg1">
                    <a:lumMod val="25000"/>
                  </a:schemeClr>
                </a:solidFill>
                <a:latin typeface="Calibri" panose="020F0502020204030204" pitchFamily="34" charset="0"/>
                <a:ea typeface="+mn-ea"/>
                <a:cs typeface="+mn-cs"/>
              </a:rPr>
              <a:t>C:\AMP\Apache24\htdocs\Big Data Final Project\1_test_accuracy.py</a:t>
            </a:r>
          </a:p>
        </p:txBody>
      </p:sp>
      <p:pic>
        <p:nvPicPr>
          <p:cNvPr id="26" name="圖片 25"/>
          <p:cNvPicPr>
            <a:picLocks noChangeAspect="1"/>
          </p:cNvPicPr>
          <p:nvPr/>
        </p:nvPicPr>
        <p:blipFill rotWithShape="1">
          <a:blip r:embed="rId4">
            <a:extLst>
              <a:ext uri="{28A0092B-C50C-407E-A947-70E740481C1C}">
                <a14:useLocalDpi xmlns:a14="http://schemas.microsoft.com/office/drawing/2010/main" val="0"/>
              </a:ext>
            </a:extLst>
          </a:blip>
          <a:srcRect l="4629" r="2465"/>
          <a:stretch/>
        </p:blipFill>
        <p:spPr>
          <a:xfrm>
            <a:off x="4327058" y="2715729"/>
            <a:ext cx="4760668" cy="2240039"/>
          </a:xfrm>
          <a:prstGeom prst="rect">
            <a:avLst/>
          </a:prstGeom>
        </p:spPr>
      </p:pic>
      <p:sp>
        <p:nvSpPr>
          <p:cNvPr id="38" name="Google Shape;484;p70"/>
          <p:cNvSpPr txBox="1">
            <a:spLocks noGrp="1"/>
          </p:cNvSpPr>
          <p:nvPr>
            <p:ph type="title" idx="15"/>
          </p:nvPr>
        </p:nvSpPr>
        <p:spPr>
          <a:xfrm>
            <a:off x="51858" y="836526"/>
            <a:ext cx="2810722" cy="528600"/>
          </a:xfrm>
          <a:prstGeom prst="rect">
            <a:avLst/>
          </a:prstGeom>
        </p:spPr>
        <p:txBody>
          <a:bodyPr spcFirstLastPara="1" wrap="square" lIns="91425" tIns="91425" rIns="91425" bIns="91425" anchor="ctr" anchorCtr="0">
            <a:noAutofit/>
          </a:bodyPr>
          <a:lstStyle/>
          <a:p>
            <a:pPr marL="161925" lvl="0">
              <a:buClr>
                <a:schemeClr val="dk1"/>
              </a:buClr>
              <a:buSzPts val="1050"/>
            </a:pPr>
            <a:r>
              <a:rPr lang="en-US" dirty="0" smtClean="0"/>
              <a:t>III. Analyze method</a:t>
            </a:r>
            <a:endParaRPr lang="en-US" dirty="0">
              <a:sym typeface="Didact Gothic"/>
            </a:endParaRPr>
          </a:p>
        </p:txBody>
      </p:sp>
      <p:sp>
        <p:nvSpPr>
          <p:cNvPr id="39" name="Google Shape;485;p70"/>
          <p:cNvSpPr txBox="1">
            <a:spLocks noGrp="1"/>
          </p:cNvSpPr>
          <p:nvPr>
            <p:ph type="subTitle" idx="1"/>
          </p:nvPr>
        </p:nvSpPr>
        <p:spPr>
          <a:xfrm>
            <a:off x="65485" y="2333487"/>
            <a:ext cx="4309991" cy="853116"/>
          </a:xfrm>
          <a:prstGeom prst="rect">
            <a:avLst/>
          </a:prstGeom>
        </p:spPr>
        <p:txBody>
          <a:bodyPr spcFirstLastPara="1" wrap="square" lIns="91425" tIns="91425" rIns="91425" bIns="91425" anchor="t" anchorCtr="0">
            <a:noAutofit/>
          </a:bodyPr>
          <a:lstStyle/>
          <a:p>
            <a:r>
              <a:rPr lang="en-US" sz="1050" dirty="0">
                <a:solidFill>
                  <a:srgbClr val="C586C0"/>
                </a:solidFill>
                <a:latin typeface="Consolas" panose="020B0609020204030204" pitchFamily="49" charset="0"/>
              </a:rPr>
              <a:t>import</a:t>
            </a:r>
            <a:r>
              <a:rPr lang="en-US" sz="1050" dirty="0">
                <a:solidFill>
                  <a:srgbClr val="D4D4D4"/>
                </a:solidFill>
                <a:latin typeface="Consolas" panose="020B0609020204030204" pitchFamily="49" charset="0"/>
              </a:rPr>
              <a:t> </a:t>
            </a:r>
            <a:r>
              <a:rPr lang="en-US" sz="1050" dirty="0">
                <a:solidFill>
                  <a:srgbClr val="4EC9B0"/>
                </a:solidFill>
                <a:latin typeface="Consolas" panose="020B0609020204030204" pitchFamily="49" charset="0"/>
              </a:rPr>
              <a:t>pandas</a:t>
            </a:r>
            <a:r>
              <a:rPr lang="en-US" sz="1050" dirty="0">
                <a:solidFill>
                  <a:srgbClr val="D4D4D4"/>
                </a:solidFill>
                <a:latin typeface="Consolas" panose="020B0609020204030204" pitchFamily="49" charset="0"/>
              </a:rPr>
              <a:t> </a:t>
            </a:r>
          </a:p>
          <a:p>
            <a:r>
              <a:rPr lang="en-US" sz="1050" dirty="0">
                <a:solidFill>
                  <a:srgbClr val="C586C0"/>
                </a:solidFill>
                <a:latin typeface="Consolas" panose="020B0609020204030204" pitchFamily="49" charset="0"/>
              </a:rPr>
              <a:t>import</a:t>
            </a:r>
            <a:r>
              <a:rPr lang="en-US" sz="1050" dirty="0">
                <a:solidFill>
                  <a:srgbClr val="D4D4D4"/>
                </a:solidFill>
                <a:latin typeface="Consolas" panose="020B0609020204030204" pitchFamily="49" charset="0"/>
              </a:rPr>
              <a:t> </a:t>
            </a:r>
            <a:r>
              <a:rPr lang="en-US" sz="1050" dirty="0" err="1" smtClean="0">
                <a:solidFill>
                  <a:srgbClr val="4EC9B0"/>
                </a:solidFill>
                <a:latin typeface="Consolas" panose="020B0609020204030204" pitchFamily="49" charset="0"/>
              </a:rPr>
              <a:t>numpy</a:t>
            </a:r>
            <a:endParaRPr lang="en-US" sz="1050" dirty="0" smtClean="0">
              <a:solidFill>
                <a:srgbClr val="4EC9B0"/>
              </a:solidFill>
              <a:latin typeface="Consolas" panose="020B0609020204030204" pitchFamily="49" charset="0"/>
            </a:endParaRPr>
          </a:p>
          <a:p>
            <a:r>
              <a:rPr lang="en-US" sz="1050" dirty="0" smtClean="0">
                <a:solidFill>
                  <a:srgbClr val="C586C0"/>
                </a:solidFill>
                <a:latin typeface="Consolas" panose="020B0609020204030204" pitchFamily="49" charset="0"/>
              </a:rPr>
              <a:t>from</a:t>
            </a:r>
            <a:r>
              <a:rPr lang="en-US" sz="1050" dirty="0" smtClean="0">
                <a:solidFill>
                  <a:srgbClr val="D4D4D4"/>
                </a:solidFill>
                <a:latin typeface="Consolas" panose="020B0609020204030204" pitchFamily="49" charset="0"/>
              </a:rPr>
              <a:t> </a:t>
            </a:r>
            <a:r>
              <a:rPr lang="en-US" sz="1050" dirty="0" err="1">
                <a:solidFill>
                  <a:srgbClr val="4EC9B0"/>
                </a:solidFill>
                <a:latin typeface="Consolas" panose="020B0609020204030204" pitchFamily="49" charset="0"/>
              </a:rPr>
              <a:t>sklearn</a:t>
            </a:r>
            <a:r>
              <a:rPr lang="en-US" sz="1050" dirty="0" err="1">
                <a:solidFill>
                  <a:srgbClr val="D4D4D4"/>
                </a:solidFill>
                <a:latin typeface="Consolas" panose="020B0609020204030204" pitchFamily="49" charset="0"/>
              </a:rPr>
              <a:t>.</a:t>
            </a:r>
            <a:r>
              <a:rPr lang="en-US" sz="1050" dirty="0" err="1">
                <a:solidFill>
                  <a:srgbClr val="4EC9B0"/>
                </a:solidFill>
                <a:latin typeface="Consolas" panose="020B0609020204030204" pitchFamily="49" charset="0"/>
              </a:rPr>
              <a:t>model_selection</a:t>
            </a:r>
            <a:r>
              <a:rPr lang="en-US" sz="1050" dirty="0">
                <a:solidFill>
                  <a:srgbClr val="D4D4D4"/>
                </a:solidFill>
                <a:latin typeface="Consolas" panose="020B0609020204030204" pitchFamily="49" charset="0"/>
              </a:rPr>
              <a:t> </a:t>
            </a:r>
            <a:r>
              <a:rPr lang="en-US" sz="1050" dirty="0" smtClean="0">
                <a:solidFill>
                  <a:srgbClr val="C586C0"/>
                </a:solidFill>
                <a:latin typeface="Consolas" panose="020B0609020204030204" pitchFamily="49" charset="0"/>
              </a:rPr>
              <a:t>import</a:t>
            </a:r>
            <a:r>
              <a:rPr lang="en-US" sz="1050" dirty="0" smtClean="0">
                <a:solidFill>
                  <a:srgbClr val="D4D4D4"/>
                </a:solidFill>
                <a:latin typeface="Consolas" panose="020B0609020204030204" pitchFamily="49" charset="0"/>
              </a:rPr>
              <a:t> </a:t>
            </a:r>
            <a:r>
              <a:rPr lang="en-US" sz="1050" dirty="0" err="1">
                <a:solidFill>
                  <a:srgbClr val="DCDCAA"/>
                </a:solidFill>
                <a:latin typeface="Consolas" panose="020B0609020204030204" pitchFamily="49" charset="0"/>
              </a:rPr>
              <a:t>train_test_split</a:t>
            </a:r>
            <a:endParaRPr lang="en-US" sz="1050" dirty="0">
              <a:solidFill>
                <a:srgbClr val="D4D4D4"/>
              </a:solidFill>
              <a:latin typeface="Consolas" panose="020B0609020204030204" pitchFamily="49" charset="0"/>
            </a:endParaRPr>
          </a:p>
          <a:p>
            <a:r>
              <a:rPr lang="en-US" sz="1050" dirty="0" smtClean="0">
                <a:solidFill>
                  <a:srgbClr val="C586C0"/>
                </a:solidFill>
                <a:latin typeface="Consolas" panose="020B0609020204030204" pitchFamily="49" charset="0"/>
              </a:rPr>
              <a:t>from</a:t>
            </a:r>
            <a:r>
              <a:rPr lang="en-US" sz="1050" dirty="0" smtClean="0">
                <a:solidFill>
                  <a:srgbClr val="D4D4D4"/>
                </a:solidFill>
                <a:latin typeface="Consolas" panose="020B0609020204030204" pitchFamily="49" charset="0"/>
              </a:rPr>
              <a:t> </a:t>
            </a:r>
            <a:r>
              <a:rPr lang="en-US" sz="1050" dirty="0" err="1">
                <a:solidFill>
                  <a:srgbClr val="4EC9B0"/>
                </a:solidFill>
                <a:latin typeface="Consolas" panose="020B0609020204030204" pitchFamily="49" charset="0"/>
              </a:rPr>
              <a:t>sklearn</a:t>
            </a:r>
            <a:r>
              <a:rPr lang="en-US" sz="1050" dirty="0">
                <a:solidFill>
                  <a:srgbClr val="D4D4D4"/>
                </a:solidFill>
                <a:latin typeface="Consolas" panose="020B0609020204030204" pitchFamily="49" charset="0"/>
              </a:rPr>
              <a:t> </a:t>
            </a:r>
            <a:r>
              <a:rPr lang="en-US" sz="1050" dirty="0">
                <a:solidFill>
                  <a:srgbClr val="C586C0"/>
                </a:solidFill>
                <a:latin typeface="Consolas" panose="020B0609020204030204" pitchFamily="49" charset="0"/>
              </a:rPr>
              <a:t>import</a:t>
            </a:r>
            <a:r>
              <a:rPr lang="en-US" sz="1050" dirty="0">
                <a:solidFill>
                  <a:srgbClr val="D4D4D4"/>
                </a:solidFill>
                <a:latin typeface="Consolas" panose="020B0609020204030204" pitchFamily="49" charset="0"/>
              </a:rPr>
              <a:t> </a:t>
            </a:r>
            <a:r>
              <a:rPr lang="en-US" sz="1050" dirty="0" smtClean="0">
                <a:solidFill>
                  <a:srgbClr val="4EC9B0"/>
                </a:solidFill>
                <a:latin typeface="Consolas" panose="020B0609020204030204" pitchFamily="49" charset="0"/>
              </a:rPr>
              <a:t>tree</a:t>
            </a:r>
            <a:endParaRPr lang="en-US" sz="1050" dirty="0">
              <a:solidFill>
                <a:srgbClr val="D4D4D4"/>
              </a:solidFill>
              <a:latin typeface="Consolas" panose="020B0609020204030204" pitchFamily="49" charset="0"/>
            </a:endParaRPr>
          </a:p>
        </p:txBody>
      </p:sp>
      <p:sp>
        <p:nvSpPr>
          <p:cNvPr id="40" name="Google Shape;486;p70"/>
          <p:cNvSpPr txBox="1">
            <a:spLocks noGrp="1"/>
          </p:cNvSpPr>
          <p:nvPr>
            <p:ph type="title" idx="5"/>
          </p:nvPr>
        </p:nvSpPr>
        <p:spPr>
          <a:xfrm>
            <a:off x="579317" y="1811125"/>
            <a:ext cx="3686660" cy="325200"/>
          </a:xfrm>
          <a:prstGeom prst="rect">
            <a:avLst/>
          </a:prstGeom>
        </p:spPr>
        <p:txBody>
          <a:bodyPr spcFirstLastPara="1" wrap="square" lIns="91425" tIns="91425" rIns="91425" bIns="91425" anchor="ctr" anchorCtr="0">
            <a:noAutofit/>
          </a:bodyPr>
          <a:lstStyle/>
          <a:p>
            <a:pPr lvl="1" algn="l">
              <a:buSzPts val="1050"/>
            </a:pPr>
            <a:r>
              <a:rPr lang="en-US" b="1" dirty="0" smtClean="0">
                <a:solidFill>
                  <a:schemeClr val="bg1"/>
                </a:solidFill>
              </a:rPr>
              <a:t>Python code</a:t>
            </a:r>
            <a:endParaRPr lang="en" b="1" dirty="0">
              <a:solidFill>
                <a:schemeClr val="bg1"/>
              </a:solidFill>
            </a:endParaRPr>
          </a:p>
        </p:txBody>
      </p:sp>
      <p:sp>
        <p:nvSpPr>
          <p:cNvPr id="41" name="Google Shape;489;p70"/>
          <p:cNvSpPr txBox="1">
            <a:spLocks noGrp="1"/>
          </p:cNvSpPr>
          <p:nvPr>
            <p:ph type="title" idx="2"/>
          </p:nvPr>
        </p:nvSpPr>
        <p:spPr>
          <a:xfrm>
            <a:off x="-105283" y="1856085"/>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solidFill>
                  <a:schemeClr val="bg1"/>
                </a:solidFill>
              </a:rPr>
              <a:t>02</a:t>
            </a:r>
            <a:endParaRPr dirty="0">
              <a:solidFill>
                <a:schemeClr val="bg1"/>
              </a:solidFill>
            </a:endParaRPr>
          </a:p>
        </p:txBody>
      </p:sp>
      <p:cxnSp>
        <p:nvCxnSpPr>
          <p:cNvPr id="42" name="Google Shape;497;p70"/>
          <p:cNvCxnSpPr/>
          <p:nvPr/>
        </p:nvCxnSpPr>
        <p:spPr>
          <a:xfrm>
            <a:off x="317615" y="1658922"/>
            <a:ext cx="647100" cy="0"/>
          </a:xfrm>
          <a:prstGeom prst="straightConnector1">
            <a:avLst/>
          </a:prstGeom>
          <a:noFill/>
          <a:ln w="1905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33121916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19" name="Google Shape;484;p70"/>
          <p:cNvSpPr txBox="1">
            <a:spLocks noGrp="1"/>
          </p:cNvSpPr>
          <p:nvPr>
            <p:ph type="title" idx="15"/>
          </p:nvPr>
        </p:nvSpPr>
        <p:spPr>
          <a:xfrm>
            <a:off x="385525" y="1588480"/>
            <a:ext cx="3179022" cy="528600"/>
          </a:xfrm>
          <a:prstGeom prst="rect">
            <a:avLst/>
          </a:prstGeom>
        </p:spPr>
        <p:txBody>
          <a:bodyPr spcFirstLastPara="1" wrap="square" lIns="91425" tIns="91425" rIns="91425" bIns="91425" anchor="ctr" anchorCtr="0">
            <a:noAutofit/>
          </a:bodyPr>
          <a:lstStyle/>
          <a:p>
            <a:pPr marL="161925" lvl="0">
              <a:buClr>
                <a:schemeClr val="dk1"/>
              </a:buClr>
              <a:buSzPts val="1050"/>
            </a:pPr>
            <a:r>
              <a:rPr lang="en-US" dirty="0" smtClean="0"/>
              <a:t>III. Evaluation</a:t>
            </a:r>
            <a:endParaRPr lang="en-US" dirty="0">
              <a:sym typeface="Didact Gothic"/>
            </a:endParaRPr>
          </a:p>
        </p:txBody>
      </p:sp>
      <p:sp>
        <p:nvSpPr>
          <p:cNvPr id="21" name="Google Shape;486;p70"/>
          <p:cNvSpPr txBox="1">
            <a:spLocks noGrp="1"/>
          </p:cNvSpPr>
          <p:nvPr>
            <p:ph type="title" idx="5"/>
          </p:nvPr>
        </p:nvSpPr>
        <p:spPr>
          <a:xfrm>
            <a:off x="899357" y="2708568"/>
            <a:ext cx="2826823" cy="325200"/>
          </a:xfrm>
          <a:prstGeom prst="rect">
            <a:avLst/>
          </a:prstGeom>
        </p:spPr>
        <p:txBody>
          <a:bodyPr spcFirstLastPara="1" wrap="square" lIns="91425" tIns="91425" rIns="91425" bIns="91425" anchor="ctr" anchorCtr="0">
            <a:noAutofit/>
          </a:bodyPr>
          <a:lstStyle/>
          <a:p>
            <a:pPr lvl="1" algn="l">
              <a:buSzPts val="1050"/>
            </a:pPr>
            <a:r>
              <a:rPr lang="en-US" b="1" dirty="0" smtClean="0">
                <a:solidFill>
                  <a:schemeClr val="bg1"/>
                </a:solidFill>
              </a:rPr>
              <a:t>Accuracy </a:t>
            </a:r>
            <a:r>
              <a:rPr lang="en-US" b="1" dirty="0">
                <a:solidFill>
                  <a:schemeClr val="bg1"/>
                </a:solidFill>
              </a:rPr>
              <a:t>with varying test size</a:t>
            </a:r>
            <a:br>
              <a:rPr lang="en-US" b="1" dirty="0">
                <a:solidFill>
                  <a:schemeClr val="bg1"/>
                </a:solidFill>
              </a:rPr>
            </a:br>
            <a:endParaRPr lang="en" b="1" dirty="0">
              <a:solidFill>
                <a:schemeClr val="bg1"/>
              </a:solidFill>
            </a:endParaRPr>
          </a:p>
        </p:txBody>
      </p:sp>
      <p:sp>
        <p:nvSpPr>
          <p:cNvPr id="22" name="Google Shape;489;p70"/>
          <p:cNvSpPr txBox="1">
            <a:spLocks noGrp="1"/>
          </p:cNvSpPr>
          <p:nvPr>
            <p:ph type="title" idx="2"/>
          </p:nvPr>
        </p:nvSpPr>
        <p:spPr>
          <a:xfrm>
            <a:off x="214757" y="2511405"/>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solidFill>
                  <a:schemeClr val="bg1"/>
                </a:solidFill>
              </a:rPr>
              <a:t>01</a:t>
            </a:r>
            <a:endParaRPr dirty="0">
              <a:solidFill>
                <a:schemeClr val="bg1"/>
              </a:solidFill>
            </a:endParaRPr>
          </a:p>
        </p:txBody>
      </p:sp>
      <p:cxnSp>
        <p:nvCxnSpPr>
          <p:cNvPr id="23" name="Google Shape;497;p70"/>
          <p:cNvCxnSpPr/>
          <p:nvPr/>
        </p:nvCxnSpPr>
        <p:spPr>
          <a:xfrm>
            <a:off x="637655" y="2314242"/>
            <a:ext cx="647100" cy="0"/>
          </a:xfrm>
          <a:prstGeom prst="straightConnector1">
            <a:avLst/>
          </a:prstGeom>
          <a:noFill/>
          <a:ln w="19050" cap="flat" cmpd="sng">
            <a:solidFill>
              <a:schemeClr val="lt1"/>
            </a:solidFill>
            <a:prstDash val="solid"/>
            <a:round/>
            <a:headEnd type="none" w="med" len="med"/>
            <a:tailEnd type="none" w="med" len="med"/>
          </a:ln>
        </p:spPr>
      </p:cxnSp>
      <p:sp>
        <p:nvSpPr>
          <p:cNvPr id="27" name="矩形 26"/>
          <p:cNvSpPr/>
          <p:nvPr/>
        </p:nvSpPr>
        <p:spPr>
          <a:xfrm>
            <a:off x="5916699" y="2222685"/>
            <a:ext cx="1566141" cy="738664"/>
          </a:xfrm>
          <a:prstGeom prst="rect">
            <a:avLst/>
          </a:prstGeom>
        </p:spPr>
        <p:txBody>
          <a:bodyPr wrap="square">
            <a:spAutoFit/>
          </a:bodyPr>
          <a:lstStyle/>
          <a:p>
            <a:pPr marL="285750" indent="-285750">
              <a:buFont typeface="Arial" panose="020B0604020202020204" pitchFamily="34" charset="0"/>
              <a:buChar char="•"/>
            </a:pPr>
            <a:r>
              <a:rPr lang="en-US" dirty="0" smtClean="0">
                <a:solidFill>
                  <a:schemeClr val="tx1">
                    <a:lumMod val="50000"/>
                  </a:schemeClr>
                </a:solidFill>
                <a:latin typeface="Yu Mincho Light" panose="02020300000000000000" pitchFamily="18" charset="-128"/>
                <a:ea typeface="Yu Mincho Light" panose="02020300000000000000" pitchFamily="18" charset="-128"/>
              </a:rPr>
              <a:t>CODE</a:t>
            </a:r>
          </a:p>
          <a:p>
            <a:pPr marL="285750" indent="-285750">
              <a:buFont typeface="Arial" panose="020B0604020202020204" pitchFamily="34" charset="0"/>
              <a:buChar char="•"/>
            </a:pPr>
            <a:endParaRPr lang="en-US" dirty="0">
              <a:solidFill>
                <a:schemeClr val="tx1">
                  <a:lumMod val="50000"/>
                </a:schemeClr>
              </a:solidFill>
              <a:latin typeface="Yu Mincho Light" panose="02020300000000000000" pitchFamily="18" charset="-128"/>
              <a:ea typeface="Yu Mincho Light" panose="02020300000000000000" pitchFamily="18" charset="-128"/>
            </a:endParaRPr>
          </a:p>
          <a:p>
            <a:pPr marL="285750" indent="-285750">
              <a:buFont typeface="Arial" panose="020B0604020202020204" pitchFamily="34" charset="0"/>
              <a:buChar char="•"/>
            </a:pPr>
            <a:r>
              <a:rPr lang="en-US" dirty="0" smtClean="0">
                <a:solidFill>
                  <a:schemeClr val="tx1">
                    <a:lumMod val="50000"/>
                  </a:schemeClr>
                </a:solidFill>
                <a:latin typeface="Yu Mincho Light" panose="02020300000000000000" pitchFamily="18" charset="-128"/>
                <a:ea typeface="Yu Mincho Light" panose="02020300000000000000" pitchFamily="18" charset="-128"/>
              </a:rPr>
              <a:t>LINEPLOT</a:t>
            </a:r>
            <a:endParaRPr lang="en-US" dirty="0">
              <a:solidFill>
                <a:schemeClr val="tx1">
                  <a:lumMod val="50000"/>
                </a:schemeClr>
              </a:solidFill>
              <a:latin typeface="Yu Mincho Light" panose="02020300000000000000" pitchFamily="18" charset="-128"/>
              <a:ea typeface="Yu Mincho Light" panose="02020300000000000000" pitchFamily="18" charset="-128"/>
            </a:endParaRPr>
          </a:p>
        </p:txBody>
      </p:sp>
    </p:spTree>
    <p:extLst>
      <p:ext uri="{BB962C8B-B14F-4D97-AF65-F5344CB8AC3E}">
        <p14:creationId xmlns:p14="http://schemas.microsoft.com/office/powerpoint/2010/main" val="36978028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31"/>
        <p:cNvGrpSpPr/>
        <p:nvPr/>
      </p:nvGrpSpPr>
      <p:grpSpPr>
        <a:xfrm>
          <a:off x="0" y="0"/>
          <a:ext cx="0" cy="0"/>
          <a:chOff x="0" y="0"/>
          <a:chExt cx="0" cy="0"/>
        </a:xfrm>
      </p:grpSpPr>
      <p:pic>
        <p:nvPicPr>
          <p:cNvPr id="28" name="圖片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999" y="1240001"/>
            <a:ext cx="8532097" cy="3198768"/>
          </a:xfrm>
          <a:prstGeom prst="rect">
            <a:avLst/>
          </a:prstGeom>
        </p:spPr>
      </p:pic>
      <p:sp>
        <p:nvSpPr>
          <p:cNvPr id="30" name="矩形 29"/>
          <p:cNvSpPr/>
          <p:nvPr/>
        </p:nvSpPr>
        <p:spPr>
          <a:xfrm>
            <a:off x="422999" y="4555748"/>
            <a:ext cx="4572000" cy="276999"/>
          </a:xfrm>
          <a:prstGeom prst="rect">
            <a:avLst/>
          </a:prstGeom>
        </p:spPr>
        <p:txBody>
          <a:bodyPr>
            <a:spAutoFit/>
          </a:bodyPr>
          <a:lstStyle/>
          <a:p>
            <a:r>
              <a:rPr lang="en-US" sz="1200" dirty="0">
                <a:solidFill>
                  <a:schemeClr val="bg1">
                    <a:lumMod val="25000"/>
                  </a:schemeClr>
                </a:solidFill>
                <a:latin typeface="Calibri" panose="020F0502020204030204" pitchFamily="34" charset="0"/>
                <a:ea typeface="+mn-ea"/>
                <a:cs typeface="+mn-cs"/>
              </a:rPr>
              <a:t>C:\AMP\Apache24\htdocs\Big Data Final Project\1_test_accuracy.py</a:t>
            </a:r>
          </a:p>
        </p:txBody>
      </p:sp>
      <p:sp>
        <p:nvSpPr>
          <p:cNvPr id="35" name="Google Shape;1498;p124"/>
          <p:cNvSpPr txBox="1">
            <a:spLocks noGrp="1"/>
          </p:cNvSpPr>
          <p:nvPr>
            <p:ph type="title"/>
          </p:nvPr>
        </p:nvSpPr>
        <p:spPr>
          <a:xfrm>
            <a:off x="422999" y="594422"/>
            <a:ext cx="73599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smtClean="0"/>
              <a:t>C</a:t>
            </a:r>
            <a:r>
              <a:rPr lang="en" sz="2400" dirty="0" smtClean="0"/>
              <a:t>ode for accuracy with varying test size</a:t>
            </a:r>
            <a:endParaRPr sz="2400" dirty="0"/>
          </a:p>
        </p:txBody>
      </p:sp>
    </p:spTree>
    <p:extLst>
      <p:ext uri="{BB962C8B-B14F-4D97-AF65-F5344CB8AC3E}">
        <p14:creationId xmlns:p14="http://schemas.microsoft.com/office/powerpoint/2010/main" val="36823251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96"/>
        <p:cNvGrpSpPr/>
        <p:nvPr/>
      </p:nvGrpSpPr>
      <p:grpSpPr>
        <a:xfrm>
          <a:off x="0" y="0"/>
          <a:ext cx="0" cy="0"/>
          <a:chOff x="0" y="0"/>
          <a:chExt cx="0" cy="0"/>
        </a:xfrm>
      </p:grpSpPr>
      <p:pic>
        <p:nvPicPr>
          <p:cNvPr id="19" name="圖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105" y="1450657"/>
            <a:ext cx="3318691" cy="3368040"/>
          </a:xfrm>
          <a:prstGeom prst="rect">
            <a:avLst/>
          </a:prstGeom>
        </p:spPr>
      </p:pic>
      <p:pic>
        <p:nvPicPr>
          <p:cNvPr id="20" name="圖片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1960" y="1325880"/>
            <a:ext cx="4823460" cy="3617595"/>
          </a:xfrm>
          <a:prstGeom prst="rect">
            <a:avLst/>
          </a:prstGeom>
        </p:spPr>
      </p:pic>
      <p:sp>
        <p:nvSpPr>
          <p:cNvPr id="21" name="矩形 20"/>
          <p:cNvSpPr/>
          <p:nvPr/>
        </p:nvSpPr>
        <p:spPr>
          <a:xfrm>
            <a:off x="4251960" y="1325880"/>
            <a:ext cx="6454140" cy="230832"/>
          </a:xfrm>
          <a:prstGeom prst="rect">
            <a:avLst/>
          </a:prstGeom>
        </p:spPr>
        <p:txBody>
          <a:bodyPr wrap="square">
            <a:spAutoFit/>
          </a:bodyPr>
          <a:lstStyle/>
          <a:p>
            <a:r>
              <a:rPr lang="en-US" sz="900" dirty="0">
                <a:solidFill>
                  <a:schemeClr val="bg1">
                    <a:lumMod val="25000"/>
                  </a:schemeClr>
                </a:solidFill>
                <a:latin typeface="Calibri" panose="020F0502020204030204" pitchFamily="34" charset="0"/>
                <a:ea typeface="+mn-ea"/>
                <a:cs typeface="+mn-cs"/>
              </a:rPr>
              <a:t>C:\AMP\Apache24\htdocs\Big Data Final Project\1_accuracy\average_accuracy_vary_test_size.png</a:t>
            </a:r>
          </a:p>
        </p:txBody>
      </p:sp>
      <p:sp>
        <p:nvSpPr>
          <p:cNvPr id="22" name="Google Shape;1498;p124"/>
          <p:cNvSpPr txBox="1">
            <a:spLocks noGrp="1"/>
          </p:cNvSpPr>
          <p:nvPr>
            <p:ph type="title"/>
          </p:nvPr>
        </p:nvSpPr>
        <p:spPr>
          <a:xfrm>
            <a:off x="422999" y="548702"/>
            <a:ext cx="5512981"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t>accuracy with varying test size</a:t>
            </a:r>
            <a:endParaRPr sz="2400" dirty="0"/>
          </a:p>
        </p:txBody>
      </p:sp>
      <p:sp>
        <p:nvSpPr>
          <p:cNvPr id="3" name="矩形 2"/>
          <p:cNvSpPr/>
          <p:nvPr/>
        </p:nvSpPr>
        <p:spPr>
          <a:xfrm>
            <a:off x="422999" y="1071964"/>
            <a:ext cx="3828962" cy="369332"/>
          </a:xfrm>
          <a:prstGeom prst="rect">
            <a:avLst/>
          </a:prstGeom>
        </p:spPr>
        <p:txBody>
          <a:bodyPr wrap="square">
            <a:spAutoFit/>
          </a:bodyPr>
          <a:lstStyle/>
          <a:p>
            <a:r>
              <a:rPr lang="en-US" sz="900" dirty="0" smtClean="0">
                <a:solidFill>
                  <a:schemeClr val="bg1">
                    <a:lumMod val="25000"/>
                  </a:schemeClr>
                </a:solidFill>
                <a:latin typeface="Calibri" panose="020F0502020204030204" pitchFamily="34" charset="0"/>
                <a:ea typeface="+mn-ea"/>
                <a:cs typeface="+mn-cs"/>
              </a:rPr>
              <a:t>“c:\</a:t>
            </a:r>
            <a:r>
              <a:rPr lang="en-US" sz="900" dirty="0">
                <a:solidFill>
                  <a:schemeClr val="bg1">
                    <a:lumMod val="25000"/>
                  </a:schemeClr>
                </a:solidFill>
                <a:latin typeface="Calibri" panose="020F0502020204030204" pitchFamily="34" charset="0"/>
                <a:ea typeface="+mn-ea"/>
                <a:cs typeface="+mn-cs"/>
              </a:rPr>
              <a:t>AMP\Apache24\htdocs\Big Data </a:t>
            </a:r>
            <a:r>
              <a:rPr lang="en-US" sz="900" dirty="0" smtClean="0">
                <a:solidFill>
                  <a:schemeClr val="bg1">
                    <a:lumMod val="25000"/>
                  </a:schemeClr>
                </a:solidFill>
                <a:latin typeface="Calibri" panose="020F0502020204030204" pitchFamily="34" charset="0"/>
                <a:ea typeface="+mn-ea"/>
                <a:cs typeface="+mn-cs"/>
              </a:rPr>
              <a:t>Final Project\1_accuracy\average_accuracy_vary_test_size.csv</a:t>
            </a:r>
            <a:r>
              <a:rPr lang="en-US" sz="900" dirty="0">
                <a:solidFill>
                  <a:schemeClr val="bg1">
                    <a:lumMod val="25000"/>
                  </a:schemeClr>
                </a:solidFill>
                <a:latin typeface="Calibri" panose="020F0502020204030204" pitchFamily="34" charset="0"/>
                <a:ea typeface="+mn-ea"/>
                <a:cs typeface="+mn-cs"/>
              </a:rPr>
              <a:t>"</a:t>
            </a:r>
          </a:p>
        </p:txBody>
      </p:sp>
    </p:spTree>
    <p:extLst>
      <p:ext uri="{BB962C8B-B14F-4D97-AF65-F5344CB8AC3E}">
        <p14:creationId xmlns:p14="http://schemas.microsoft.com/office/powerpoint/2010/main" val="33069497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19" name="Google Shape;484;p70"/>
          <p:cNvSpPr txBox="1">
            <a:spLocks noGrp="1"/>
          </p:cNvSpPr>
          <p:nvPr>
            <p:ph type="title" idx="15"/>
          </p:nvPr>
        </p:nvSpPr>
        <p:spPr>
          <a:xfrm>
            <a:off x="309325" y="1702780"/>
            <a:ext cx="3179022" cy="528600"/>
          </a:xfrm>
          <a:prstGeom prst="rect">
            <a:avLst/>
          </a:prstGeom>
        </p:spPr>
        <p:txBody>
          <a:bodyPr spcFirstLastPara="1" wrap="square" lIns="91425" tIns="91425" rIns="91425" bIns="91425" anchor="ctr" anchorCtr="0">
            <a:noAutofit/>
          </a:bodyPr>
          <a:lstStyle/>
          <a:p>
            <a:pPr marL="161925" lvl="0">
              <a:buClr>
                <a:schemeClr val="dk1"/>
              </a:buClr>
              <a:buSzPts val="1050"/>
            </a:pPr>
            <a:r>
              <a:rPr lang="en-US" dirty="0" smtClean="0"/>
              <a:t>III. Evaluation</a:t>
            </a:r>
            <a:endParaRPr lang="en-US" dirty="0">
              <a:sym typeface="Didact Gothic"/>
            </a:endParaRPr>
          </a:p>
        </p:txBody>
      </p:sp>
      <p:sp>
        <p:nvSpPr>
          <p:cNvPr id="21" name="Google Shape;486;p70"/>
          <p:cNvSpPr txBox="1">
            <a:spLocks noGrp="1"/>
          </p:cNvSpPr>
          <p:nvPr>
            <p:ph type="title" idx="5"/>
          </p:nvPr>
        </p:nvSpPr>
        <p:spPr>
          <a:xfrm>
            <a:off x="823157" y="2822868"/>
            <a:ext cx="2826823" cy="325200"/>
          </a:xfrm>
          <a:prstGeom prst="rect">
            <a:avLst/>
          </a:prstGeom>
        </p:spPr>
        <p:txBody>
          <a:bodyPr spcFirstLastPara="1" wrap="square" lIns="91425" tIns="91425" rIns="91425" bIns="91425" anchor="ctr" anchorCtr="0">
            <a:noAutofit/>
          </a:bodyPr>
          <a:lstStyle/>
          <a:p>
            <a:pPr lvl="1" algn="l">
              <a:buSzPts val="1050"/>
            </a:pPr>
            <a:r>
              <a:rPr lang="en-US" b="1" dirty="0">
                <a:solidFill>
                  <a:schemeClr val="bg1"/>
                </a:solidFill>
              </a:rPr>
              <a:t>Accuracy without a specific feature</a:t>
            </a:r>
          </a:p>
        </p:txBody>
      </p:sp>
      <p:sp>
        <p:nvSpPr>
          <p:cNvPr id="22" name="Google Shape;489;p70"/>
          <p:cNvSpPr txBox="1">
            <a:spLocks noGrp="1"/>
          </p:cNvSpPr>
          <p:nvPr>
            <p:ph type="title" idx="2"/>
          </p:nvPr>
        </p:nvSpPr>
        <p:spPr>
          <a:xfrm>
            <a:off x="138557" y="2625705"/>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solidFill>
                  <a:schemeClr val="bg1"/>
                </a:solidFill>
              </a:rPr>
              <a:t>02</a:t>
            </a:r>
            <a:endParaRPr dirty="0">
              <a:solidFill>
                <a:schemeClr val="bg1"/>
              </a:solidFill>
            </a:endParaRPr>
          </a:p>
        </p:txBody>
      </p:sp>
      <p:cxnSp>
        <p:nvCxnSpPr>
          <p:cNvPr id="23" name="Google Shape;497;p70"/>
          <p:cNvCxnSpPr/>
          <p:nvPr/>
        </p:nvCxnSpPr>
        <p:spPr>
          <a:xfrm>
            <a:off x="561455" y="2428542"/>
            <a:ext cx="647100" cy="0"/>
          </a:xfrm>
          <a:prstGeom prst="straightConnector1">
            <a:avLst/>
          </a:prstGeom>
          <a:noFill/>
          <a:ln w="19050" cap="flat" cmpd="sng">
            <a:solidFill>
              <a:schemeClr val="lt1"/>
            </a:solidFill>
            <a:prstDash val="solid"/>
            <a:round/>
            <a:headEnd type="none" w="med" len="med"/>
            <a:tailEnd type="none" w="med" len="med"/>
          </a:ln>
        </p:spPr>
      </p:cxnSp>
      <p:sp>
        <p:nvSpPr>
          <p:cNvPr id="7" name="矩形 6"/>
          <p:cNvSpPr/>
          <p:nvPr/>
        </p:nvSpPr>
        <p:spPr>
          <a:xfrm>
            <a:off x="5916699" y="2222685"/>
            <a:ext cx="1566141" cy="738664"/>
          </a:xfrm>
          <a:prstGeom prst="rect">
            <a:avLst/>
          </a:prstGeom>
        </p:spPr>
        <p:txBody>
          <a:bodyPr wrap="square">
            <a:spAutoFit/>
          </a:bodyPr>
          <a:lstStyle/>
          <a:p>
            <a:pPr marL="285750" indent="-285750">
              <a:buFont typeface="Arial" panose="020B0604020202020204" pitchFamily="34" charset="0"/>
              <a:buChar char="•"/>
            </a:pPr>
            <a:r>
              <a:rPr lang="en-US" dirty="0" smtClean="0">
                <a:solidFill>
                  <a:schemeClr val="tx1">
                    <a:lumMod val="50000"/>
                  </a:schemeClr>
                </a:solidFill>
                <a:latin typeface="Yu Mincho Light" panose="02020300000000000000" pitchFamily="18" charset="-128"/>
                <a:ea typeface="Yu Mincho Light" panose="02020300000000000000" pitchFamily="18" charset="-128"/>
              </a:rPr>
              <a:t>CODE</a:t>
            </a:r>
          </a:p>
          <a:p>
            <a:pPr marL="285750" indent="-285750">
              <a:buFont typeface="Arial" panose="020B0604020202020204" pitchFamily="34" charset="0"/>
              <a:buChar char="•"/>
            </a:pPr>
            <a:endParaRPr lang="en-US" dirty="0">
              <a:solidFill>
                <a:schemeClr val="tx1">
                  <a:lumMod val="50000"/>
                </a:schemeClr>
              </a:solidFill>
              <a:latin typeface="Yu Mincho Light" panose="02020300000000000000" pitchFamily="18" charset="-128"/>
              <a:ea typeface="Yu Mincho Light" panose="02020300000000000000" pitchFamily="18" charset="-128"/>
            </a:endParaRPr>
          </a:p>
          <a:p>
            <a:pPr marL="285750" indent="-285750">
              <a:buFont typeface="Arial" panose="020B0604020202020204" pitchFamily="34" charset="0"/>
              <a:buChar char="•"/>
            </a:pPr>
            <a:r>
              <a:rPr lang="en-US" dirty="0" smtClean="0">
                <a:solidFill>
                  <a:schemeClr val="tx1">
                    <a:lumMod val="50000"/>
                  </a:schemeClr>
                </a:solidFill>
                <a:latin typeface="Yu Mincho Light" panose="02020300000000000000" pitchFamily="18" charset="-128"/>
                <a:ea typeface="Yu Mincho Light" panose="02020300000000000000" pitchFamily="18" charset="-128"/>
              </a:rPr>
              <a:t>LINEPLOT</a:t>
            </a:r>
            <a:endParaRPr lang="en-US" dirty="0">
              <a:solidFill>
                <a:schemeClr val="tx1">
                  <a:lumMod val="50000"/>
                </a:schemeClr>
              </a:solidFill>
              <a:latin typeface="Yu Mincho Light" panose="02020300000000000000" pitchFamily="18" charset="-128"/>
              <a:ea typeface="Yu Mincho Light" panose="02020300000000000000" pitchFamily="18" charset="-128"/>
            </a:endParaRPr>
          </a:p>
        </p:txBody>
      </p:sp>
    </p:spTree>
    <p:extLst>
      <p:ext uri="{BB962C8B-B14F-4D97-AF65-F5344CB8AC3E}">
        <p14:creationId xmlns:p14="http://schemas.microsoft.com/office/powerpoint/2010/main" val="32694362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093083" y="2368006"/>
            <a:ext cx="2937630" cy="276999"/>
          </a:xfrm>
          <a:prstGeom prst="rect">
            <a:avLst/>
          </a:prstGeom>
        </p:spPr>
        <p:txBody>
          <a:bodyPr wrap="square">
            <a:spAutoFit/>
          </a:bodyPr>
          <a:lstStyle/>
          <a:p>
            <a:pPr marL="161925" marR="50800" lvl="0">
              <a:buClr>
                <a:srgbClr val="383838"/>
              </a:buClr>
              <a:buSzPts val="1050"/>
            </a:pPr>
            <a:r>
              <a:rPr lang="en-US" sz="1200" b="1" dirty="0" smtClean="0">
                <a:solidFill>
                  <a:schemeClr val="bg1">
                    <a:lumMod val="25000"/>
                  </a:schemeClr>
                </a:solidFill>
                <a:latin typeface="Didact Gothic"/>
                <a:ea typeface="Didact Gothic"/>
                <a:cs typeface="Didact Gothic"/>
                <a:sym typeface="Didact Gothic"/>
              </a:rPr>
              <a:t>Main Programming Language: Python</a:t>
            </a:r>
            <a:endParaRPr lang="en" sz="1200" dirty="0" smtClean="0">
              <a:solidFill>
                <a:schemeClr val="bg1">
                  <a:lumMod val="25000"/>
                </a:schemeClr>
              </a:solidFill>
              <a:latin typeface="Didact Gothic"/>
              <a:ea typeface="Didact Gothic"/>
              <a:cs typeface="Didact Gothic"/>
              <a:sym typeface="Didact Gothic"/>
            </a:endParaRPr>
          </a:p>
        </p:txBody>
      </p:sp>
    </p:spTree>
    <p:extLst>
      <p:ext uri="{BB962C8B-B14F-4D97-AF65-F5344CB8AC3E}">
        <p14:creationId xmlns:p14="http://schemas.microsoft.com/office/powerpoint/2010/main" val="19000138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31"/>
        <p:cNvGrpSpPr/>
        <p:nvPr/>
      </p:nvGrpSpPr>
      <p:grpSpPr>
        <a:xfrm>
          <a:off x="0" y="0"/>
          <a:ext cx="0" cy="0"/>
          <a:chOff x="0" y="0"/>
          <a:chExt cx="0" cy="0"/>
        </a:xfrm>
      </p:grpSpPr>
      <p:sp>
        <p:nvSpPr>
          <p:cNvPr id="30" name="矩形 29"/>
          <p:cNvSpPr/>
          <p:nvPr/>
        </p:nvSpPr>
        <p:spPr>
          <a:xfrm>
            <a:off x="2352888" y="4781012"/>
            <a:ext cx="4572000" cy="276999"/>
          </a:xfrm>
          <a:prstGeom prst="rect">
            <a:avLst/>
          </a:prstGeom>
        </p:spPr>
        <p:txBody>
          <a:bodyPr>
            <a:spAutoFit/>
          </a:bodyPr>
          <a:lstStyle/>
          <a:p>
            <a:r>
              <a:rPr lang="en-US" sz="1200" dirty="0">
                <a:solidFill>
                  <a:schemeClr val="bg1">
                    <a:lumMod val="25000"/>
                  </a:schemeClr>
                </a:solidFill>
                <a:latin typeface="Calibri" panose="020F0502020204030204" pitchFamily="34" charset="0"/>
                <a:ea typeface="+mn-ea"/>
                <a:cs typeface="+mn-cs"/>
              </a:rPr>
              <a:t>C:\AMP\Apache24\htdocs\Big Data Final Project\1_test_accuracy.py</a:t>
            </a:r>
          </a:p>
        </p:txBody>
      </p:sp>
      <p:sp>
        <p:nvSpPr>
          <p:cNvPr id="35" name="Google Shape;1498;p124"/>
          <p:cNvSpPr txBox="1">
            <a:spLocks noGrp="1"/>
          </p:cNvSpPr>
          <p:nvPr>
            <p:ph type="title"/>
          </p:nvPr>
        </p:nvSpPr>
        <p:spPr>
          <a:xfrm>
            <a:off x="958939" y="449643"/>
            <a:ext cx="7359900" cy="528600"/>
          </a:xfrm>
          <a:prstGeom prst="rect">
            <a:avLst/>
          </a:prstGeom>
        </p:spPr>
        <p:txBody>
          <a:bodyPr spcFirstLastPara="1" wrap="square" lIns="91425" tIns="91425" rIns="91425" bIns="91425" anchor="t" anchorCtr="0">
            <a:noAutofit/>
          </a:bodyPr>
          <a:lstStyle/>
          <a:p>
            <a:pPr lvl="0"/>
            <a:r>
              <a:rPr lang="en-US" sz="2400" dirty="0"/>
              <a:t>Accuracy without a specific feature </a:t>
            </a:r>
            <a:r>
              <a:rPr lang="en-US" sz="2400" dirty="0" smtClean="0"/>
              <a:t>code</a:t>
            </a:r>
            <a:endParaRPr lang="en-US" sz="2400" dirty="0"/>
          </a:p>
        </p:txBody>
      </p:sp>
      <p:pic>
        <p:nvPicPr>
          <p:cNvPr id="2" name="圖片 1"/>
          <p:cNvPicPr>
            <a:picLocks noChangeAspect="1"/>
          </p:cNvPicPr>
          <p:nvPr/>
        </p:nvPicPr>
        <p:blipFill rotWithShape="1">
          <a:blip r:embed="rId3">
            <a:extLst>
              <a:ext uri="{28A0092B-C50C-407E-A947-70E740481C1C}">
                <a14:useLocalDpi xmlns:a14="http://schemas.microsoft.com/office/drawing/2010/main" val="0"/>
              </a:ext>
            </a:extLst>
          </a:blip>
          <a:srcRect r="40589"/>
          <a:stretch/>
        </p:blipFill>
        <p:spPr>
          <a:xfrm>
            <a:off x="1124208" y="960358"/>
            <a:ext cx="7029361" cy="3777579"/>
          </a:xfrm>
          <a:prstGeom prst="rect">
            <a:avLst/>
          </a:prstGeom>
        </p:spPr>
      </p:pic>
    </p:spTree>
    <p:extLst>
      <p:ext uri="{BB962C8B-B14F-4D97-AF65-F5344CB8AC3E}">
        <p14:creationId xmlns:p14="http://schemas.microsoft.com/office/powerpoint/2010/main" val="20109231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96"/>
        <p:cNvGrpSpPr/>
        <p:nvPr/>
      </p:nvGrpSpPr>
      <p:grpSpPr>
        <a:xfrm>
          <a:off x="0" y="0"/>
          <a:ext cx="0" cy="0"/>
          <a:chOff x="0" y="0"/>
          <a:chExt cx="0" cy="0"/>
        </a:xfrm>
      </p:grpSpPr>
      <p:sp>
        <p:nvSpPr>
          <p:cNvPr id="21" name="矩形 20"/>
          <p:cNvSpPr/>
          <p:nvPr/>
        </p:nvSpPr>
        <p:spPr>
          <a:xfrm>
            <a:off x="4716780" y="778580"/>
            <a:ext cx="4231640" cy="230832"/>
          </a:xfrm>
          <a:prstGeom prst="rect">
            <a:avLst/>
          </a:prstGeom>
        </p:spPr>
        <p:txBody>
          <a:bodyPr wrap="square">
            <a:spAutoFit/>
          </a:bodyPr>
          <a:lstStyle/>
          <a:p>
            <a:r>
              <a:rPr lang="en-US" sz="900" dirty="0">
                <a:solidFill>
                  <a:schemeClr val="bg1">
                    <a:lumMod val="25000"/>
                  </a:schemeClr>
                </a:solidFill>
                <a:latin typeface="Calibri" panose="020F0502020204030204" pitchFamily="34" charset="0"/>
                <a:ea typeface="+mn-ea"/>
                <a:cs typeface="+mn-cs"/>
              </a:rPr>
              <a:t>"C:\AMP\Apache24\htdocs\Big Data Final Project\1_accuracy\avg_acc_without.png"</a:t>
            </a:r>
          </a:p>
        </p:txBody>
      </p:sp>
      <p:sp>
        <p:nvSpPr>
          <p:cNvPr id="22" name="Google Shape;1498;p124"/>
          <p:cNvSpPr txBox="1">
            <a:spLocks noGrp="1"/>
          </p:cNvSpPr>
          <p:nvPr>
            <p:ph type="title"/>
          </p:nvPr>
        </p:nvSpPr>
        <p:spPr>
          <a:xfrm>
            <a:off x="280759" y="200095"/>
            <a:ext cx="5512981"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t>accuracy with varying test size</a:t>
            </a:r>
            <a:endParaRPr sz="2400" dirty="0"/>
          </a:p>
        </p:txBody>
      </p:sp>
      <p:sp>
        <p:nvSpPr>
          <p:cNvPr id="3" name="矩形 2"/>
          <p:cNvSpPr/>
          <p:nvPr/>
        </p:nvSpPr>
        <p:spPr>
          <a:xfrm>
            <a:off x="445859" y="1822786"/>
            <a:ext cx="4392841" cy="230832"/>
          </a:xfrm>
          <a:prstGeom prst="rect">
            <a:avLst/>
          </a:prstGeom>
        </p:spPr>
        <p:txBody>
          <a:bodyPr wrap="square">
            <a:spAutoFit/>
          </a:bodyPr>
          <a:lstStyle/>
          <a:p>
            <a:r>
              <a:rPr lang="en-US" sz="900" dirty="0">
                <a:solidFill>
                  <a:schemeClr val="bg1">
                    <a:lumMod val="25000"/>
                  </a:schemeClr>
                </a:solidFill>
                <a:latin typeface="Calibri" panose="020F0502020204030204" pitchFamily="34" charset="0"/>
                <a:ea typeface="+mn-ea"/>
                <a:cs typeface="+mn-cs"/>
              </a:rPr>
              <a:t>"C:\AMP\Apache24\htdocs\Big Data Final Project\1_accuracy\avg_acc_without.csv"</a:t>
            </a:r>
          </a:p>
        </p:txBody>
      </p:sp>
      <p:pic>
        <p:nvPicPr>
          <p:cNvPr id="2" name="圖片 1"/>
          <p:cNvPicPr>
            <a:picLocks noChangeAspect="1"/>
          </p:cNvPicPr>
          <p:nvPr/>
        </p:nvPicPr>
        <p:blipFill rotWithShape="1">
          <a:blip r:embed="rId3">
            <a:extLst>
              <a:ext uri="{28A0092B-C50C-407E-A947-70E740481C1C}">
                <a14:useLocalDpi xmlns:a14="http://schemas.microsoft.com/office/drawing/2010/main" val="0"/>
              </a:ext>
            </a:extLst>
          </a:blip>
          <a:srcRect l="5293" t="9804" r="7387"/>
          <a:stretch/>
        </p:blipFill>
        <p:spPr>
          <a:xfrm>
            <a:off x="4838700" y="1009412"/>
            <a:ext cx="3922567" cy="4051742"/>
          </a:xfrm>
          <a:prstGeom prst="rect">
            <a:avLst/>
          </a:prstGeom>
        </p:spPr>
      </p:pic>
      <p:pic>
        <p:nvPicPr>
          <p:cNvPr id="4" name="圖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319" y="2124612"/>
            <a:ext cx="4320914" cy="2255715"/>
          </a:xfrm>
          <a:prstGeom prst="rect">
            <a:avLst/>
          </a:prstGeom>
        </p:spPr>
      </p:pic>
    </p:spTree>
    <p:extLst>
      <p:ext uri="{BB962C8B-B14F-4D97-AF65-F5344CB8AC3E}">
        <p14:creationId xmlns:p14="http://schemas.microsoft.com/office/powerpoint/2010/main" val="19613303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31"/>
        <p:cNvGrpSpPr/>
        <p:nvPr/>
      </p:nvGrpSpPr>
      <p:grpSpPr>
        <a:xfrm>
          <a:off x="0" y="0"/>
          <a:ext cx="0" cy="0"/>
          <a:chOff x="0" y="0"/>
          <a:chExt cx="0" cy="0"/>
        </a:xfrm>
      </p:grpSpPr>
      <p:sp>
        <p:nvSpPr>
          <p:cNvPr id="30" name="矩形 29"/>
          <p:cNvSpPr/>
          <p:nvPr/>
        </p:nvSpPr>
        <p:spPr>
          <a:xfrm>
            <a:off x="7022929" y="2205366"/>
            <a:ext cx="1663871" cy="1015663"/>
          </a:xfrm>
          <a:prstGeom prst="rect">
            <a:avLst/>
          </a:prstGeom>
        </p:spPr>
        <p:txBody>
          <a:bodyPr wrap="square">
            <a:spAutoFit/>
          </a:bodyPr>
          <a:lstStyle/>
          <a:p>
            <a:r>
              <a:rPr lang="en-US" sz="1000" dirty="0" smtClean="0">
                <a:solidFill>
                  <a:schemeClr val="tx1">
                    <a:lumMod val="50000"/>
                  </a:schemeClr>
                </a:solidFill>
                <a:latin typeface="Yu Mincho Light" panose="02020300000000000000" pitchFamily="18" charset="-128"/>
                <a:ea typeface="Yu Mincho Light" panose="02020300000000000000" pitchFamily="18" charset="-128"/>
              </a:rPr>
              <a:t>Prediction/</a:t>
            </a:r>
            <a:r>
              <a:rPr lang="en-US" sz="1000" dirty="0" err="1" smtClean="0">
                <a:solidFill>
                  <a:schemeClr val="tx1">
                    <a:lumMod val="50000"/>
                  </a:schemeClr>
                </a:solidFill>
                <a:latin typeface="Yu Mincho Light" panose="02020300000000000000" pitchFamily="18" charset="-128"/>
                <a:ea typeface="Yu Mincho Light" panose="02020300000000000000" pitchFamily="18" charset="-128"/>
              </a:rPr>
              <a:t>Test_y</a:t>
            </a:r>
            <a:r>
              <a:rPr lang="en-US" sz="1000" dirty="0" smtClean="0">
                <a:solidFill>
                  <a:schemeClr val="tx1">
                    <a:lumMod val="50000"/>
                  </a:schemeClr>
                </a:solidFill>
                <a:latin typeface="Yu Mincho Light" panose="02020300000000000000" pitchFamily="18" charset="-128"/>
                <a:ea typeface="Yu Mincho Light" panose="02020300000000000000" pitchFamily="18" charset="-128"/>
              </a:rPr>
              <a:t>:</a:t>
            </a:r>
          </a:p>
          <a:p>
            <a:r>
              <a:rPr lang="en-US" sz="1000" dirty="0" smtClean="0">
                <a:solidFill>
                  <a:schemeClr val="tx1">
                    <a:lumMod val="50000"/>
                  </a:schemeClr>
                </a:solidFill>
                <a:latin typeface="Yu Mincho Light" panose="02020300000000000000" pitchFamily="18" charset="-128"/>
                <a:ea typeface="Yu Mincho Light" panose="02020300000000000000" pitchFamily="18" charset="-128"/>
              </a:rPr>
              <a:t>b: benign</a:t>
            </a:r>
          </a:p>
          <a:p>
            <a:r>
              <a:rPr lang="en-US" sz="1000" dirty="0" smtClean="0">
                <a:solidFill>
                  <a:schemeClr val="tx1">
                    <a:lumMod val="50000"/>
                  </a:schemeClr>
                </a:solidFill>
                <a:latin typeface="Yu Mincho Light" panose="02020300000000000000" pitchFamily="18" charset="-128"/>
                <a:ea typeface="Yu Mincho Light" panose="02020300000000000000" pitchFamily="18" charset="-128"/>
              </a:rPr>
              <a:t>D: </a:t>
            </a:r>
            <a:r>
              <a:rPr lang="en-US" sz="1000" dirty="0" err="1" smtClean="0">
                <a:solidFill>
                  <a:schemeClr val="tx1">
                    <a:lumMod val="50000"/>
                  </a:schemeClr>
                </a:solidFill>
                <a:latin typeface="Yu Mincho Light" panose="02020300000000000000" pitchFamily="18" charset="-128"/>
                <a:ea typeface="Yu Mincho Light" panose="02020300000000000000" pitchFamily="18" charset="-128"/>
              </a:rPr>
              <a:t>Defacemnt</a:t>
            </a:r>
            <a:endParaRPr lang="en-US" sz="1000" dirty="0">
              <a:solidFill>
                <a:schemeClr val="tx1">
                  <a:lumMod val="50000"/>
                </a:schemeClr>
              </a:solidFill>
              <a:latin typeface="Yu Mincho Light" panose="02020300000000000000" pitchFamily="18" charset="-128"/>
              <a:ea typeface="Yu Mincho Light" panose="02020300000000000000" pitchFamily="18" charset="-128"/>
            </a:endParaRPr>
          </a:p>
          <a:p>
            <a:r>
              <a:rPr lang="en-US" sz="1000" dirty="0" smtClean="0">
                <a:solidFill>
                  <a:schemeClr val="tx1">
                    <a:lumMod val="50000"/>
                  </a:schemeClr>
                </a:solidFill>
                <a:latin typeface="Yu Mincho Light" panose="02020300000000000000" pitchFamily="18" charset="-128"/>
                <a:ea typeface="Yu Mincho Light" panose="02020300000000000000" pitchFamily="18" charset="-128"/>
              </a:rPr>
              <a:t>p: phishing</a:t>
            </a:r>
            <a:endParaRPr lang="en-US" sz="1000" dirty="0">
              <a:solidFill>
                <a:schemeClr val="tx1">
                  <a:lumMod val="50000"/>
                </a:schemeClr>
              </a:solidFill>
              <a:latin typeface="Yu Mincho Light" panose="02020300000000000000" pitchFamily="18" charset="-128"/>
              <a:ea typeface="Yu Mincho Light" panose="02020300000000000000" pitchFamily="18" charset="-128"/>
            </a:endParaRPr>
          </a:p>
          <a:p>
            <a:r>
              <a:rPr lang="en-US" sz="1000" dirty="0" smtClean="0">
                <a:solidFill>
                  <a:schemeClr val="tx1">
                    <a:lumMod val="50000"/>
                  </a:schemeClr>
                </a:solidFill>
                <a:latin typeface="Yu Mincho Light" panose="02020300000000000000" pitchFamily="18" charset="-128"/>
                <a:ea typeface="Yu Mincho Light" panose="02020300000000000000" pitchFamily="18" charset="-128"/>
              </a:rPr>
              <a:t>s: spam</a:t>
            </a:r>
            <a:endParaRPr lang="en-US" sz="1000" dirty="0">
              <a:solidFill>
                <a:schemeClr val="tx1">
                  <a:lumMod val="50000"/>
                </a:schemeClr>
              </a:solidFill>
              <a:latin typeface="Yu Mincho Light" panose="02020300000000000000" pitchFamily="18" charset="-128"/>
              <a:ea typeface="Yu Mincho Light" panose="02020300000000000000" pitchFamily="18" charset="-128"/>
            </a:endParaRPr>
          </a:p>
          <a:p>
            <a:r>
              <a:rPr lang="en-US" sz="1000" dirty="0" smtClean="0">
                <a:solidFill>
                  <a:schemeClr val="tx1">
                    <a:lumMod val="50000"/>
                  </a:schemeClr>
                </a:solidFill>
                <a:latin typeface="Yu Mincho Light" panose="02020300000000000000" pitchFamily="18" charset="-128"/>
                <a:ea typeface="Yu Mincho Light" panose="02020300000000000000" pitchFamily="18" charset="-128"/>
              </a:rPr>
              <a:t>m: malware</a:t>
            </a:r>
            <a:endParaRPr lang="en-US" sz="1000" dirty="0">
              <a:solidFill>
                <a:schemeClr val="tx1">
                  <a:lumMod val="50000"/>
                </a:schemeClr>
              </a:solidFill>
              <a:latin typeface="Yu Mincho Light" panose="02020300000000000000" pitchFamily="18" charset="-128"/>
              <a:ea typeface="Yu Mincho Light" panose="02020300000000000000" pitchFamily="18" charset="-128"/>
            </a:endParaRPr>
          </a:p>
        </p:txBody>
      </p:sp>
      <p:sp>
        <p:nvSpPr>
          <p:cNvPr id="35" name="Google Shape;1498;p124"/>
          <p:cNvSpPr txBox="1">
            <a:spLocks noGrp="1"/>
          </p:cNvSpPr>
          <p:nvPr>
            <p:ph type="title"/>
          </p:nvPr>
        </p:nvSpPr>
        <p:spPr>
          <a:xfrm>
            <a:off x="776058" y="543762"/>
            <a:ext cx="7359900" cy="528600"/>
          </a:xfrm>
          <a:prstGeom prst="rect">
            <a:avLst/>
          </a:prstGeom>
        </p:spPr>
        <p:txBody>
          <a:bodyPr spcFirstLastPara="1" wrap="square" lIns="91425" tIns="91425" rIns="91425" bIns="91425" anchor="t" anchorCtr="0">
            <a:noAutofit/>
          </a:bodyPr>
          <a:lstStyle/>
          <a:p>
            <a:pPr lvl="0"/>
            <a:r>
              <a:rPr lang="en-US" sz="2400" dirty="0" smtClean="0"/>
              <a:t>TRUE POSITIVE &amp; FALSE POSITIVE</a:t>
            </a:r>
            <a:endParaRPr lang="en-US" sz="2400" dirty="0"/>
          </a:p>
        </p:txBody>
      </p:sp>
      <p:sp>
        <p:nvSpPr>
          <p:cNvPr id="6" name="矩形 5"/>
          <p:cNvSpPr/>
          <p:nvPr/>
        </p:nvSpPr>
        <p:spPr>
          <a:xfrm>
            <a:off x="844638" y="4513479"/>
            <a:ext cx="4572000" cy="246221"/>
          </a:xfrm>
          <a:prstGeom prst="rect">
            <a:avLst/>
          </a:prstGeom>
        </p:spPr>
        <p:txBody>
          <a:bodyPr>
            <a:spAutoFit/>
          </a:bodyPr>
          <a:lstStyle/>
          <a:p>
            <a:r>
              <a:rPr lang="en-US" sz="1000" dirty="0">
                <a:solidFill>
                  <a:schemeClr val="bg1">
                    <a:lumMod val="25000"/>
                  </a:schemeClr>
                </a:solidFill>
                <a:latin typeface="Calibri" panose="020F0502020204030204" pitchFamily="34" charset="0"/>
                <a:ea typeface="+mn-ea"/>
                <a:cs typeface="+mn-cs"/>
              </a:rPr>
              <a:t>C:\AMP\Apache24\htdocs\Big Data Final Project\1_test_accuracy.py</a:t>
            </a:r>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978" y="1120521"/>
            <a:ext cx="5543960" cy="3344799"/>
          </a:xfrm>
          <a:prstGeom prst="rect">
            <a:avLst/>
          </a:prstGeom>
        </p:spPr>
      </p:pic>
    </p:spTree>
    <p:extLst>
      <p:ext uri="{BB962C8B-B14F-4D97-AF65-F5344CB8AC3E}">
        <p14:creationId xmlns:p14="http://schemas.microsoft.com/office/powerpoint/2010/main" val="1310606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69"/>
          <p:cNvSpPr txBox="1">
            <a:spLocks noGrp="1"/>
          </p:cNvSpPr>
          <p:nvPr>
            <p:ph type="title"/>
          </p:nvPr>
        </p:nvSpPr>
        <p:spPr>
          <a:xfrm>
            <a:off x="1726200" y="1681450"/>
            <a:ext cx="5691600" cy="131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Part 2</a:t>
            </a:r>
            <a:endParaRPr dirty="0"/>
          </a:p>
        </p:txBody>
      </p:sp>
      <p:sp>
        <p:nvSpPr>
          <p:cNvPr id="478" name="Google Shape;478;p69"/>
          <p:cNvSpPr txBox="1">
            <a:spLocks noGrp="1"/>
          </p:cNvSpPr>
          <p:nvPr>
            <p:ph type="body" idx="1"/>
          </p:nvPr>
        </p:nvSpPr>
        <p:spPr>
          <a:xfrm>
            <a:off x="2296389" y="3133239"/>
            <a:ext cx="4275300" cy="625962"/>
          </a:xfrm>
          <a:prstGeom prst="rect">
            <a:avLst/>
          </a:prstGeom>
        </p:spPr>
        <p:txBody>
          <a:bodyPr spcFirstLastPara="1" wrap="square" lIns="91425" tIns="91425" rIns="91425" bIns="91425" anchor="t" anchorCtr="0">
            <a:noAutofit/>
          </a:bodyPr>
          <a:lstStyle/>
          <a:p>
            <a:pPr marL="161925" lvl="0" indent="0">
              <a:buClr>
                <a:srgbClr val="383838"/>
              </a:buClr>
              <a:buSzPts val="1050"/>
              <a:buNone/>
            </a:pPr>
            <a:r>
              <a:rPr lang="en" dirty="0" smtClean="0"/>
              <a:t>Application</a:t>
            </a:r>
          </a:p>
          <a:p>
            <a:pPr marL="161925" lvl="0" indent="0">
              <a:buClr>
                <a:srgbClr val="383838"/>
              </a:buClr>
              <a:buSzPts val="1050"/>
              <a:buNone/>
            </a:pPr>
            <a:r>
              <a:rPr lang="en" dirty="0" smtClean="0"/>
              <a:t>Website</a:t>
            </a:r>
            <a:endParaRPr lang="en" dirty="0"/>
          </a:p>
          <a:p>
            <a:pPr marL="390525" lvl="0" indent="-228600">
              <a:buClr>
                <a:srgbClr val="383838"/>
              </a:buClr>
              <a:buSzPts val="1050"/>
              <a:buFont typeface="+mj-lt"/>
              <a:buAutoNum type="arabicPeriod"/>
            </a:pPr>
            <a:endParaRPr lang="en" dirty="0" smtClean="0"/>
          </a:p>
          <a:p>
            <a:pPr marL="390525" lvl="0" indent="-228600">
              <a:buClr>
                <a:srgbClr val="383838"/>
              </a:buClr>
              <a:buSzPts val="1050"/>
              <a:buFont typeface="+mj-lt"/>
              <a:buAutoNum type="arabicPeriod"/>
            </a:pPr>
            <a:endParaRPr lang="en" dirty="0"/>
          </a:p>
        </p:txBody>
      </p:sp>
      <p:cxnSp>
        <p:nvCxnSpPr>
          <p:cNvPr id="479" name="Google Shape;479;p69"/>
          <p:cNvCxnSpPr/>
          <p:nvPr/>
        </p:nvCxnSpPr>
        <p:spPr>
          <a:xfrm>
            <a:off x="4175879" y="3057042"/>
            <a:ext cx="647100" cy="0"/>
          </a:xfrm>
          <a:prstGeom prst="straightConnector1">
            <a:avLst/>
          </a:prstGeom>
          <a:noFill/>
          <a:ln w="1905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289550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77"/>
                                        </p:tgtEl>
                                        <p:attrNameLst>
                                          <p:attrName>style.visibility</p:attrName>
                                        </p:attrNameLst>
                                      </p:cBhvr>
                                      <p:to>
                                        <p:strVal val="visible"/>
                                      </p:to>
                                    </p:set>
                                    <p:animEffect transition="in" filter="fade">
                                      <p:cBhvr>
                                        <p:cTn id="7" dur="1000"/>
                                        <p:tgtEl>
                                          <p:spTgt spid="477"/>
                                        </p:tgtEl>
                                      </p:cBhvr>
                                    </p:animEffect>
                                  </p:childTnLst>
                                </p:cTn>
                              </p:par>
                              <p:par>
                                <p:cTn id="8" presetID="10" presetClass="entr" presetSubtype="0" fill="hold" nodeType="withEffect">
                                  <p:stCondLst>
                                    <p:cond delay="0"/>
                                  </p:stCondLst>
                                  <p:childTnLst>
                                    <p:set>
                                      <p:cBhvr>
                                        <p:cTn id="9" dur="1" fill="hold">
                                          <p:stCondLst>
                                            <p:cond delay="0"/>
                                          </p:stCondLst>
                                        </p:cTn>
                                        <p:tgtEl>
                                          <p:spTgt spid="479"/>
                                        </p:tgtEl>
                                        <p:attrNameLst>
                                          <p:attrName>style.visibility</p:attrName>
                                        </p:attrNameLst>
                                      </p:cBhvr>
                                      <p:to>
                                        <p:strVal val="visible"/>
                                      </p:to>
                                    </p:set>
                                    <p:animEffect transition="in" filter="fade">
                                      <p:cBhvr>
                                        <p:cTn id="10" dur="1000"/>
                                        <p:tgtEl>
                                          <p:spTgt spid="479"/>
                                        </p:tgtEl>
                                      </p:cBhvr>
                                    </p:animEffect>
                                  </p:childTnLst>
                                </p:cTn>
                              </p:par>
                              <p:par>
                                <p:cTn id="11" presetID="10" presetClass="entr" presetSubtype="0" fill="hold" nodeType="withEffect">
                                  <p:stCondLst>
                                    <p:cond delay="0"/>
                                  </p:stCondLst>
                                  <p:childTnLst>
                                    <p:set>
                                      <p:cBhvr>
                                        <p:cTn id="12" dur="1" fill="hold">
                                          <p:stCondLst>
                                            <p:cond delay="0"/>
                                          </p:stCondLst>
                                        </p:cTn>
                                        <p:tgtEl>
                                          <p:spTgt spid="478"/>
                                        </p:tgtEl>
                                        <p:attrNameLst>
                                          <p:attrName>style.visibility</p:attrName>
                                        </p:attrNameLst>
                                      </p:cBhvr>
                                      <p:to>
                                        <p:strVal val="visible"/>
                                      </p:to>
                                    </p:set>
                                    <p:animEffect transition="in" filter="fade">
                                      <p:cBhvr>
                                        <p:cTn id="13" dur="1000"/>
                                        <p:tgtEl>
                                          <p:spTgt spid="4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2" name="Google Shape;484;p70"/>
          <p:cNvSpPr txBox="1">
            <a:spLocks noGrp="1"/>
          </p:cNvSpPr>
          <p:nvPr>
            <p:ph type="title" idx="15"/>
          </p:nvPr>
        </p:nvSpPr>
        <p:spPr>
          <a:xfrm>
            <a:off x="0" y="988610"/>
            <a:ext cx="3102822" cy="528600"/>
          </a:xfrm>
          <a:prstGeom prst="rect">
            <a:avLst/>
          </a:prstGeom>
        </p:spPr>
        <p:txBody>
          <a:bodyPr spcFirstLastPara="1" wrap="square" lIns="91425" tIns="91425" rIns="91425" bIns="91425" anchor="ctr" anchorCtr="0">
            <a:noAutofit/>
          </a:bodyPr>
          <a:lstStyle/>
          <a:p>
            <a:pPr marL="161925" lvl="0">
              <a:buClr>
                <a:schemeClr val="dk1"/>
              </a:buClr>
              <a:buSzPts val="1050"/>
            </a:pPr>
            <a:r>
              <a:rPr lang="en-US" dirty="0" smtClean="0"/>
              <a:t>I. application</a:t>
            </a:r>
            <a:endParaRPr lang="en-US" dirty="0">
              <a:sym typeface="Didact Gothic"/>
            </a:endParaRPr>
          </a:p>
        </p:txBody>
      </p:sp>
      <p:sp>
        <p:nvSpPr>
          <p:cNvPr id="3" name="Google Shape;486;p70"/>
          <p:cNvSpPr txBox="1">
            <a:spLocks noGrp="1"/>
          </p:cNvSpPr>
          <p:nvPr>
            <p:ph type="title" idx="5"/>
          </p:nvPr>
        </p:nvSpPr>
        <p:spPr>
          <a:xfrm>
            <a:off x="579317" y="1811125"/>
            <a:ext cx="3686660" cy="325200"/>
          </a:xfrm>
          <a:prstGeom prst="rect">
            <a:avLst/>
          </a:prstGeom>
        </p:spPr>
        <p:txBody>
          <a:bodyPr spcFirstLastPara="1" wrap="square" lIns="91425" tIns="91425" rIns="91425" bIns="91425" anchor="ctr" anchorCtr="0">
            <a:noAutofit/>
          </a:bodyPr>
          <a:lstStyle/>
          <a:p>
            <a:pPr lvl="1" algn="l">
              <a:buSzPts val="1050"/>
            </a:pPr>
            <a:r>
              <a:rPr lang="en-US" b="1" dirty="0" smtClean="0">
                <a:solidFill>
                  <a:schemeClr val="bg1"/>
                </a:solidFill>
              </a:rPr>
              <a:t>dataset</a:t>
            </a:r>
            <a:endParaRPr lang="en" b="1" dirty="0">
              <a:solidFill>
                <a:schemeClr val="bg1"/>
              </a:solidFill>
            </a:endParaRPr>
          </a:p>
        </p:txBody>
      </p:sp>
      <p:sp>
        <p:nvSpPr>
          <p:cNvPr id="4" name="Google Shape;489;p70"/>
          <p:cNvSpPr txBox="1">
            <a:spLocks noGrp="1"/>
          </p:cNvSpPr>
          <p:nvPr>
            <p:ph type="title" idx="2"/>
          </p:nvPr>
        </p:nvSpPr>
        <p:spPr>
          <a:xfrm>
            <a:off x="-105283" y="1856085"/>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solidFill>
                  <a:schemeClr val="bg1"/>
                </a:solidFill>
              </a:rPr>
              <a:t>01</a:t>
            </a:r>
            <a:endParaRPr dirty="0">
              <a:solidFill>
                <a:schemeClr val="bg1"/>
              </a:solidFill>
            </a:endParaRPr>
          </a:p>
        </p:txBody>
      </p:sp>
      <p:cxnSp>
        <p:nvCxnSpPr>
          <p:cNvPr id="5" name="Google Shape;497;p70"/>
          <p:cNvCxnSpPr/>
          <p:nvPr/>
        </p:nvCxnSpPr>
        <p:spPr>
          <a:xfrm>
            <a:off x="317615" y="1658922"/>
            <a:ext cx="647100" cy="0"/>
          </a:xfrm>
          <a:prstGeom prst="straightConnector1">
            <a:avLst/>
          </a:prstGeom>
          <a:noFill/>
          <a:ln w="19050" cap="flat" cmpd="sng">
            <a:solidFill>
              <a:schemeClr val="lt1"/>
            </a:solidFill>
            <a:prstDash val="solid"/>
            <a:round/>
            <a:headEnd type="none" w="med" len="med"/>
            <a:tailEnd type="none" w="med" len="med"/>
          </a:ln>
        </p:spPr>
      </p:cxnSp>
      <p:sp>
        <p:nvSpPr>
          <p:cNvPr id="6" name="矩形 5"/>
          <p:cNvSpPr/>
          <p:nvPr/>
        </p:nvSpPr>
        <p:spPr>
          <a:xfrm>
            <a:off x="68580" y="2143747"/>
            <a:ext cx="3939540" cy="861774"/>
          </a:xfrm>
          <a:prstGeom prst="rect">
            <a:avLst/>
          </a:prstGeom>
        </p:spPr>
        <p:txBody>
          <a:bodyPr wrap="square">
            <a:spAutoFit/>
          </a:bodyPr>
          <a:lstStyle/>
          <a:p>
            <a:pPr marL="457200" indent="-317500">
              <a:buClr>
                <a:schemeClr val="dk1"/>
              </a:buClr>
              <a:buSzPts val="1400"/>
            </a:pPr>
            <a:r>
              <a:rPr lang="en-US" sz="1000" dirty="0" smtClean="0">
                <a:solidFill>
                  <a:schemeClr val="bg1"/>
                </a:solidFill>
                <a:latin typeface="Didact Gothic"/>
                <a:ea typeface="Didact Gothic"/>
                <a:cs typeface="Didact Gothic"/>
                <a:sym typeface="Didact Gothic"/>
              </a:rPr>
              <a:t>ISCXURL2016\</a:t>
            </a:r>
            <a:r>
              <a:rPr lang="en-US" sz="1000" dirty="0" err="1" smtClean="0">
                <a:solidFill>
                  <a:schemeClr val="bg1"/>
                </a:solidFill>
                <a:latin typeface="Didact Gothic"/>
                <a:ea typeface="Didact Gothic"/>
                <a:cs typeface="Didact Gothic"/>
                <a:sym typeface="Didact Gothic"/>
              </a:rPr>
              <a:t>FinalDataset</a:t>
            </a:r>
            <a:r>
              <a:rPr lang="en-US" sz="1000" dirty="0" smtClean="0">
                <a:solidFill>
                  <a:schemeClr val="bg1"/>
                </a:solidFill>
                <a:latin typeface="Didact Gothic"/>
                <a:ea typeface="Didact Gothic"/>
                <a:cs typeface="Didact Gothic"/>
                <a:sym typeface="Didact Gothic"/>
              </a:rPr>
              <a:t>\URL\Benign_list_big_final.csv</a:t>
            </a:r>
            <a:r>
              <a:rPr lang="en-US" sz="1000" dirty="0">
                <a:solidFill>
                  <a:schemeClr val="bg1"/>
                </a:solidFill>
                <a:latin typeface="Didact Gothic"/>
                <a:ea typeface="Didact Gothic"/>
                <a:cs typeface="Didact Gothic"/>
                <a:sym typeface="Didact Gothic"/>
              </a:rPr>
              <a:t>"</a:t>
            </a:r>
          </a:p>
          <a:p>
            <a:pPr marL="457200" indent="-317500">
              <a:buClr>
                <a:schemeClr val="dk1"/>
              </a:buClr>
              <a:buSzPts val="1400"/>
            </a:pPr>
            <a:r>
              <a:rPr lang="en-US" sz="1000" dirty="0" smtClean="0">
                <a:solidFill>
                  <a:schemeClr val="bg1"/>
                </a:solidFill>
                <a:latin typeface="Didact Gothic"/>
                <a:ea typeface="Didact Gothic"/>
                <a:cs typeface="Didact Gothic"/>
                <a:sym typeface="Didact Gothic"/>
              </a:rPr>
              <a:t>ISCXURL2016\</a:t>
            </a:r>
            <a:r>
              <a:rPr lang="en-US" sz="1000" dirty="0" err="1" smtClean="0">
                <a:solidFill>
                  <a:schemeClr val="bg1"/>
                </a:solidFill>
                <a:latin typeface="Didact Gothic"/>
                <a:ea typeface="Didact Gothic"/>
                <a:cs typeface="Didact Gothic"/>
                <a:sym typeface="Didact Gothic"/>
              </a:rPr>
              <a:t>FinalDataset</a:t>
            </a:r>
            <a:r>
              <a:rPr lang="en-US" sz="1000" dirty="0" smtClean="0">
                <a:solidFill>
                  <a:schemeClr val="bg1"/>
                </a:solidFill>
                <a:latin typeface="Didact Gothic"/>
                <a:ea typeface="Didact Gothic"/>
                <a:cs typeface="Didact Gothic"/>
                <a:sym typeface="Didact Gothic"/>
              </a:rPr>
              <a:t>\URL\DefacementSitesURLFiltered.csv"</a:t>
            </a:r>
            <a:endParaRPr lang="en-US" sz="1000" dirty="0">
              <a:solidFill>
                <a:schemeClr val="bg1"/>
              </a:solidFill>
              <a:latin typeface="Didact Gothic"/>
              <a:ea typeface="Didact Gothic"/>
              <a:cs typeface="Didact Gothic"/>
              <a:sym typeface="Didact Gothic"/>
            </a:endParaRPr>
          </a:p>
          <a:p>
            <a:pPr marL="457200" indent="-317500">
              <a:buClr>
                <a:schemeClr val="dk1"/>
              </a:buClr>
              <a:buSzPts val="1400"/>
            </a:pPr>
            <a:r>
              <a:rPr lang="en-US" sz="1000" dirty="0" smtClean="0">
                <a:solidFill>
                  <a:schemeClr val="bg1"/>
                </a:solidFill>
                <a:latin typeface="Didact Gothic"/>
                <a:ea typeface="Didact Gothic"/>
                <a:cs typeface="Didact Gothic"/>
                <a:sym typeface="Didact Gothic"/>
              </a:rPr>
              <a:t>ISCXURL2016\</a:t>
            </a:r>
            <a:r>
              <a:rPr lang="en-US" sz="1000" dirty="0" err="1" smtClean="0">
                <a:solidFill>
                  <a:schemeClr val="bg1"/>
                </a:solidFill>
                <a:latin typeface="Didact Gothic"/>
                <a:ea typeface="Didact Gothic"/>
                <a:cs typeface="Didact Gothic"/>
                <a:sym typeface="Didact Gothic"/>
              </a:rPr>
              <a:t>FinalDataset</a:t>
            </a:r>
            <a:r>
              <a:rPr lang="en-US" sz="1000" dirty="0" smtClean="0">
                <a:solidFill>
                  <a:schemeClr val="bg1"/>
                </a:solidFill>
                <a:latin typeface="Didact Gothic"/>
                <a:ea typeface="Didact Gothic"/>
                <a:cs typeface="Didact Gothic"/>
                <a:sym typeface="Didact Gothic"/>
              </a:rPr>
              <a:t>\URL\Malware_dataset.csv</a:t>
            </a:r>
            <a:r>
              <a:rPr lang="en-US" sz="1000" dirty="0">
                <a:solidFill>
                  <a:schemeClr val="bg1"/>
                </a:solidFill>
                <a:latin typeface="Didact Gothic"/>
                <a:ea typeface="Didact Gothic"/>
                <a:cs typeface="Didact Gothic"/>
                <a:sym typeface="Didact Gothic"/>
              </a:rPr>
              <a:t>"</a:t>
            </a:r>
          </a:p>
          <a:p>
            <a:pPr marL="457200" indent="-317500">
              <a:buClr>
                <a:schemeClr val="dk1"/>
              </a:buClr>
              <a:buSzPts val="1400"/>
            </a:pPr>
            <a:r>
              <a:rPr lang="en-US" sz="1000" dirty="0" smtClean="0">
                <a:solidFill>
                  <a:schemeClr val="bg1"/>
                </a:solidFill>
                <a:latin typeface="Didact Gothic"/>
                <a:ea typeface="Didact Gothic"/>
                <a:cs typeface="Didact Gothic"/>
                <a:sym typeface="Didact Gothic"/>
              </a:rPr>
              <a:t>ISCXURL2016\</a:t>
            </a:r>
            <a:r>
              <a:rPr lang="en-US" sz="1000" dirty="0" err="1" smtClean="0">
                <a:solidFill>
                  <a:schemeClr val="bg1"/>
                </a:solidFill>
                <a:latin typeface="Didact Gothic"/>
                <a:ea typeface="Didact Gothic"/>
                <a:cs typeface="Didact Gothic"/>
                <a:sym typeface="Didact Gothic"/>
              </a:rPr>
              <a:t>FinalDataset</a:t>
            </a:r>
            <a:r>
              <a:rPr lang="en-US" sz="1000" dirty="0" smtClean="0">
                <a:solidFill>
                  <a:schemeClr val="bg1"/>
                </a:solidFill>
                <a:latin typeface="Didact Gothic"/>
                <a:ea typeface="Didact Gothic"/>
                <a:cs typeface="Didact Gothic"/>
                <a:sym typeface="Didact Gothic"/>
              </a:rPr>
              <a:t>\URL\phishing_dataset.csv</a:t>
            </a:r>
            <a:r>
              <a:rPr lang="en-US" sz="1000" dirty="0">
                <a:solidFill>
                  <a:schemeClr val="bg1"/>
                </a:solidFill>
                <a:latin typeface="Didact Gothic"/>
                <a:ea typeface="Didact Gothic"/>
                <a:cs typeface="Didact Gothic"/>
                <a:sym typeface="Didact Gothic"/>
              </a:rPr>
              <a:t>"</a:t>
            </a:r>
          </a:p>
          <a:p>
            <a:pPr marL="457200" indent="-317500">
              <a:buClr>
                <a:schemeClr val="dk1"/>
              </a:buClr>
              <a:buSzPts val="1400"/>
            </a:pPr>
            <a:r>
              <a:rPr lang="en-US" sz="1000" dirty="0" smtClean="0">
                <a:solidFill>
                  <a:schemeClr val="bg1"/>
                </a:solidFill>
                <a:latin typeface="Didact Gothic"/>
                <a:ea typeface="Didact Gothic"/>
                <a:cs typeface="Didact Gothic"/>
                <a:sym typeface="Didact Gothic"/>
              </a:rPr>
              <a:t>ISCXURL2016\</a:t>
            </a:r>
            <a:r>
              <a:rPr lang="en-US" sz="1000" dirty="0" err="1" smtClean="0">
                <a:solidFill>
                  <a:schemeClr val="bg1"/>
                </a:solidFill>
                <a:latin typeface="Didact Gothic"/>
                <a:ea typeface="Didact Gothic"/>
                <a:cs typeface="Didact Gothic"/>
                <a:sym typeface="Didact Gothic"/>
              </a:rPr>
              <a:t>FinalDataset</a:t>
            </a:r>
            <a:r>
              <a:rPr lang="en-US" sz="1000" dirty="0" smtClean="0">
                <a:solidFill>
                  <a:schemeClr val="bg1"/>
                </a:solidFill>
                <a:latin typeface="Didact Gothic"/>
                <a:ea typeface="Didact Gothic"/>
                <a:cs typeface="Didact Gothic"/>
                <a:sym typeface="Didact Gothic"/>
              </a:rPr>
              <a:t>\URL\spam_dataset.csv</a:t>
            </a:r>
            <a:r>
              <a:rPr lang="en-US" sz="1000" dirty="0">
                <a:solidFill>
                  <a:schemeClr val="bg1"/>
                </a:solidFill>
                <a:latin typeface="Didact Gothic"/>
                <a:ea typeface="Didact Gothic"/>
                <a:cs typeface="Didact Gothic"/>
                <a:sym typeface="Didact Gothic"/>
              </a:rPr>
              <a:t>"</a:t>
            </a:r>
          </a:p>
        </p:txBody>
      </p: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34" y="3185161"/>
            <a:ext cx="4379131" cy="1970282"/>
          </a:xfrm>
          <a:prstGeom prst="rect">
            <a:avLst/>
          </a:prstGeom>
        </p:spPr>
      </p:pic>
      <p:pic>
        <p:nvPicPr>
          <p:cNvPr id="8" name="圖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5932" y="493883"/>
            <a:ext cx="4521973" cy="1794644"/>
          </a:xfrm>
          <a:prstGeom prst="rect">
            <a:avLst/>
          </a:prstGeom>
        </p:spPr>
      </p:pic>
      <p:sp>
        <p:nvSpPr>
          <p:cNvPr id="9" name="矩形 8"/>
          <p:cNvSpPr/>
          <p:nvPr/>
        </p:nvSpPr>
        <p:spPr>
          <a:xfrm>
            <a:off x="4342177" y="108087"/>
            <a:ext cx="4572000" cy="400110"/>
          </a:xfrm>
          <a:prstGeom prst="rect">
            <a:avLst/>
          </a:prstGeom>
        </p:spPr>
        <p:txBody>
          <a:bodyPr>
            <a:spAutoFit/>
          </a:bodyPr>
          <a:lstStyle/>
          <a:p>
            <a:r>
              <a:rPr lang="en-US" sz="1000" dirty="0" smtClean="0">
                <a:solidFill>
                  <a:schemeClr val="bg1">
                    <a:lumMod val="25000"/>
                  </a:schemeClr>
                </a:solidFill>
                <a:latin typeface="Didact Gothic"/>
                <a:ea typeface="Didact Gothic"/>
                <a:cs typeface="Didact Gothic"/>
              </a:rPr>
              <a:t>"C:\AMP\Apache24\htdocs\Big Data Final </a:t>
            </a:r>
            <a:r>
              <a:rPr lang="en-US" sz="1000" dirty="0">
                <a:solidFill>
                  <a:schemeClr val="bg1">
                    <a:lumMod val="25000"/>
                  </a:schemeClr>
                </a:solidFill>
                <a:latin typeface="Didact Gothic"/>
                <a:ea typeface="Didact Gothic"/>
                <a:cs typeface="Didact Gothic"/>
              </a:rPr>
              <a:t>Project\ISCXURL2016\</a:t>
            </a:r>
            <a:r>
              <a:rPr lang="en-US" sz="1000" dirty="0" err="1">
                <a:solidFill>
                  <a:schemeClr val="bg1">
                    <a:lumMod val="25000"/>
                  </a:schemeClr>
                </a:solidFill>
                <a:latin typeface="Didact Gothic"/>
                <a:ea typeface="Didact Gothic"/>
                <a:cs typeface="Didact Gothic"/>
              </a:rPr>
              <a:t>FinalDataset</a:t>
            </a:r>
            <a:r>
              <a:rPr lang="en-US" sz="1000" dirty="0">
                <a:solidFill>
                  <a:schemeClr val="bg1">
                    <a:lumMod val="25000"/>
                  </a:schemeClr>
                </a:solidFill>
                <a:latin typeface="Didact Gothic"/>
                <a:ea typeface="Didact Gothic"/>
                <a:cs typeface="Didact Gothic"/>
              </a:rPr>
              <a:t>\URL\Benign_list_big_final.csv"</a:t>
            </a:r>
          </a:p>
        </p:txBody>
      </p:sp>
      <p:sp>
        <p:nvSpPr>
          <p:cNvPr id="10" name="矩形 9"/>
          <p:cNvSpPr/>
          <p:nvPr/>
        </p:nvSpPr>
        <p:spPr>
          <a:xfrm>
            <a:off x="4318094" y="2331927"/>
            <a:ext cx="4572000" cy="246221"/>
          </a:xfrm>
          <a:prstGeom prst="rect">
            <a:avLst/>
          </a:prstGeom>
        </p:spPr>
        <p:txBody>
          <a:bodyPr>
            <a:spAutoFit/>
          </a:bodyPr>
          <a:lstStyle/>
          <a:p>
            <a:r>
              <a:rPr lang="en-US" sz="1000" dirty="0">
                <a:solidFill>
                  <a:schemeClr val="bg1">
                    <a:lumMod val="25000"/>
                  </a:schemeClr>
                </a:solidFill>
                <a:latin typeface="Didact Gothic"/>
                <a:ea typeface="Didact Gothic"/>
                <a:cs typeface="Didact Gothic"/>
              </a:rPr>
              <a:t>"C:\AMP\Apache24\htdocs\Big Data Final Project\2_All_URL\num_test_URL.png"</a:t>
            </a:r>
          </a:p>
        </p:txBody>
      </p:sp>
      <p:pic>
        <p:nvPicPr>
          <p:cNvPr id="11" name="圖片 10"/>
          <p:cNvPicPr>
            <a:picLocks noChangeAspect="1"/>
          </p:cNvPicPr>
          <p:nvPr/>
        </p:nvPicPr>
        <p:blipFill rotWithShape="1">
          <a:blip r:embed="rId5">
            <a:extLst>
              <a:ext uri="{28A0092B-C50C-407E-A947-70E740481C1C}">
                <a14:useLocalDpi xmlns:a14="http://schemas.microsoft.com/office/drawing/2010/main" val="0"/>
              </a:ext>
            </a:extLst>
          </a:blip>
          <a:srcRect l="3778" t="10371" r="8371" b="5777"/>
          <a:stretch/>
        </p:blipFill>
        <p:spPr>
          <a:xfrm>
            <a:off x="4318094" y="2554301"/>
            <a:ext cx="2623726" cy="2504265"/>
          </a:xfrm>
          <a:prstGeom prst="rect">
            <a:avLst/>
          </a:prstGeom>
        </p:spPr>
      </p:pic>
      <p:pic>
        <p:nvPicPr>
          <p:cNvPr id="12" name="圖片 11"/>
          <p:cNvPicPr>
            <a:picLocks noChangeAspect="1"/>
          </p:cNvPicPr>
          <p:nvPr/>
        </p:nvPicPr>
        <p:blipFill rotWithShape="1">
          <a:blip r:embed="rId6">
            <a:extLst>
              <a:ext uri="{28A0092B-C50C-407E-A947-70E740481C1C}">
                <a14:useLocalDpi xmlns:a14="http://schemas.microsoft.com/office/drawing/2010/main" val="0"/>
              </a:ext>
            </a:extLst>
          </a:blip>
          <a:srcRect l="9488"/>
          <a:stretch/>
        </p:blipFill>
        <p:spPr>
          <a:xfrm>
            <a:off x="7070652" y="2674323"/>
            <a:ext cx="1779604" cy="1585097"/>
          </a:xfrm>
          <a:prstGeom prst="rect">
            <a:avLst/>
          </a:prstGeom>
        </p:spPr>
      </p:pic>
      <p:sp>
        <p:nvSpPr>
          <p:cNvPr id="13" name="矩形 12"/>
          <p:cNvSpPr/>
          <p:nvPr/>
        </p:nvSpPr>
        <p:spPr>
          <a:xfrm>
            <a:off x="6941821" y="4355595"/>
            <a:ext cx="2202180" cy="369332"/>
          </a:xfrm>
          <a:prstGeom prst="rect">
            <a:avLst/>
          </a:prstGeom>
        </p:spPr>
        <p:txBody>
          <a:bodyPr wrap="square">
            <a:spAutoFit/>
          </a:bodyPr>
          <a:lstStyle/>
          <a:p>
            <a:r>
              <a:rPr lang="en-US" sz="900" dirty="0">
                <a:solidFill>
                  <a:schemeClr val="bg1">
                    <a:lumMod val="25000"/>
                  </a:schemeClr>
                </a:solidFill>
                <a:latin typeface="Didact Gothic"/>
                <a:ea typeface="Didact Gothic"/>
                <a:cs typeface="Didact Gothic"/>
              </a:rPr>
              <a:t>"C:\AMP\Apache24\htdocs\Big Data Final Project\2_All_URL\num_test_URL.csv"</a:t>
            </a:r>
          </a:p>
        </p:txBody>
      </p:sp>
    </p:spTree>
    <p:extLst>
      <p:ext uri="{BB962C8B-B14F-4D97-AF65-F5344CB8AC3E}">
        <p14:creationId xmlns:p14="http://schemas.microsoft.com/office/powerpoint/2010/main" val="32526552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2" name="Google Shape;484;p70"/>
          <p:cNvSpPr txBox="1">
            <a:spLocks noGrp="1"/>
          </p:cNvSpPr>
          <p:nvPr>
            <p:ph type="title" idx="15"/>
          </p:nvPr>
        </p:nvSpPr>
        <p:spPr>
          <a:xfrm>
            <a:off x="0" y="988610"/>
            <a:ext cx="3102822" cy="528600"/>
          </a:xfrm>
          <a:prstGeom prst="rect">
            <a:avLst/>
          </a:prstGeom>
        </p:spPr>
        <p:txBody>
          <a:bodyPr spcFirstLastPara="1" wrap="square" lIns="91425" tIns="91425" rIns="91425" bIns="91425" anchor="ctr" anchorCtr="0">
            <a:noAutofit/>
          </a:bodyPr>
          <a:lstStyle/>
          <a:p>
            <a:pPr marL="161925" lvl="0">
              <a:buClr>
                <a:schemeClr val="dk1"/>
              </a:buClr>
              <a:buSzPts val="1050"/>
            </a:pPr>
            <a:r>
              <a:rPr lang="en-US" dirty="0" smtClean="0"/>
              <a:t>I. application</a:t>
            </a:r>
            <a:endParaRPr lang="en-US" dirty="0">
              <a:sym typeface="Didact Gothic"/>
            </a:endParaRPr>
          </a:p>
        </p:txBody>
      </p:sp>
      <p:sp>
        <p:nvSpPr>
          <p:cNvPr id="3" name="Google Shape;486;p70"/>
          <p:cNvSpPr txBox="1">
            <a:spLocks noGrp="1"/>
          </p:cNvSpPr>
          <p:nvPr>
            <p:ph type="title" idx="5"/>
          </p:nvPr>
        </p:nvSpPr>
        <p:spPr>
          <a:xfrm>
            <a:off x="579317" y="1811125"/>
            <a:ext cx="3686660" cy="325200"/>
          </a:xfrm>
          <a:prstGeom prst="rect">
            <a:avLst/>
          </a:prstGeom>
        </p:spPr>
        <p:txBody>
          <a:bodyPr spcFirstLastPara="1" wrap="square" lIns="91425" tIns="91425" rIns="91425" bIns="91425" anchor="ctr" anchorCtr="0">
            <a:noAutofit/>
          </a:bodyPr>
          <a:lstStyle/>
          <a:p>
            <a:pPr lvl="1" algn="l">
              <a:buSzPts val="1050"/>
            </a:pPr>
            <a:r>
              <a:rPr lang="en-US" b="1" dirty="0" smtClean="0">
                <a:solidFill>
                  <a:schemeClr val="bg1"/>
                </a:solidFill>
              </a:rPr>
              <a:t>Dataset(contd.)</a:t>
            </a:r>
            <a:endParaRPr lang="en" b="1" dirty="0">
              <a:solidFill>
                <a:schemeClr val="bg1"/>
              </a:solidFill>
            </a:endParaRPr>
          </a:p>
        </p:txBody>
      </p:sp>
      <p:sp>
        <p:nvSpPr>
          <p:cNvPr id="4" name="Google Shape;489;p70"/>
          <p:cNvSpPr txBox="1">
            <a:spLocks noGrp="1"/>
          </p:cNvSpPr>
          <p:nvPr>
            <p:ph type="title" idx="2"/>
          </p:nvPr>
        </p:nvSpPr>
        <p:spPr>
          <a:xfrm>
            <a:off x="-105283" y="1856085"/>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solidFill>
                  <a:schemeClr val="bg1"/>
                </a:solidFill>
              </a:rPr>
              <a:t>01</a:t>
            </a:r>
            <a:endParaRPr dirty="0">
              <a:solidFill>
                <a:schemeClr val="bg1"/>
              </a:solidFill>
            </a:endParaRPr>
          </a:p>
        </p:txBody>
      </p:sp>
      <p:cxnSp>
        <p:nvCxnSpPr>
          <p:cNvPr id="5" name="Google Shape;497;p70"/>
          <p:cNvCxnSpPr/>
          <p:nvPr/>
        </p:nvCxnSpPr>
        <p:spPr>
          <a:xfrm>
            <a:off x="317615" y="1658922"/>
            <a:ext cx="647100" cy="0"/>
          </a:xfrm>
          <a:prstGeom prst="straightConnector1">
            <a:avLst/>
          </a:prstGeom>
          <a:noFill/>
          <a:ln w="19050" cap="flat" cmpd="sng">
            <a:solidFill>
              <a:schemeClr val="lt1"/>
            </a:solidFill>
            <a:prstDash val="solid"/>
            <a:round/>
            <a:headEnd type="none" w="med" len="med"/>
            <a:tailEnd type="none" w="med" len="med"/>
          </a:ln>
        </p:spPr>
      </p:cxnSp>
      <p:sp>
        <p:nvSpPr>
          <p:cNvPr id="6" name="矩形 5"/>
          <p:cNvSpPr/>
          <p:nvPr/>
        </p:nvSpPr>
        <p:spPr>
          <a:xfrm>
            <a:off x="68580" y="2143747"/>
            <a:ext cx="4358640" cy="400110"/>
          </a:xfrm>
          <a:prstGeom prst="rect">
            <a:avLst/>
          </a:prstGeom>
        </p:spPr>
        <p:txBody>
          <a:bodyPr wrap="square">
            <a:spAutoFit/>
          </a:bodyPr>
          <a:lstStyle/>
          <a:p>
            <a:pPr marL="457200" indent="-317500">
              <a:buClr>
                <a:schemeClr val="dk1"/>
              </a:buClr>
              <a:buSzPts val="1400"/>
            </a:pPr>
            <a:r>
              <a:rPr lang="en-US" sz="1000" dirty="0">
                <a:solidFill>
                  <a:schemeClr val="bg1"/>
                </a:solidFill>
                <a:latin typeface="Didact Gothic"/>
                <a:ea typeface="Didact Gothic"/>
                <a:cs typeface="Didact Gothic"/>
                <a:sym typeface="Didact Gothic"/>
              </a:rPr>
              <a:t>Big Data Final Project\dataset\malicious_phish.csv“</a:t>
            </a:r>
          </a:p>
          <a:p>
            <a:pPr marL="457200" indent="-317500">
              <a:buClr>
                <a:schemeClr val="dk1"/>
              </a:buClr>
              <a:buSzPts val="1400"/>
            </a:pPr>
            <a:r>
              <a:rPr lang="en-US" sz="1000" dirty="0">
                <a:solidFill>
                  <a:schemeClr val="bg1"/>
                </a:solidFill>
                <a:latin typeface="Didact Gothic"/>
                <a:ea typeface="Didact Gothic"/>
                <a:cs typeface="Didact Gothic"/>
                <a:sym typeface="Didact Gothic"/>
              </a:rPr>
              <a:t>https://</a:t>
            </a:r>
            <a:r>
              <a:rPr lang="en-US" sz="1000" dirty="0" smtClean="0">
                <a:solidFill>
                  <a:schemeClr val="bg1"/>
                </a:solidFill>
                <a:latin typeface="Didact Gothic"/>
                <a:ea typeface="Didact Gothic"/>
                <a:cs typeface="Didact Gothic"/>
                <a:sym typeface="Didact Gothic"/>
              </a:rPr>
              <a:t>www.kaggle.com/datasets/sid321axn/malicious-urls-dataset</a:t>
            </a:r>
          </a:p>
        </p:txBody>
      </p:sp>
      <p:sp>
        <p:nvSpPr>
          <p:cNvPr id="13" name="矩形 12"/>
          <p:cNvSpPr/>
          <p:nvPr/>
        </p:nvSpPr>
        <p:spPr>
          <a:xfrm>
            <a:off x="4644278" y="4791258"/>
            <a:ext cx="4792980" cy="230832"/>
          </a:xfrm>
          <a:prstGeom prst="rect">
            <a:avLst/>
          </a:prstGeom>
        </p:spPr>
        <p:txBody>
          <a:bodyPr wrap="square">
            <a:spAutoFit/>
          </a:bodyPr>
          <a:lstStyle/>
          <a:p>
            <a:r>
              <a:rPr lang="en-US" sz="900" dirty="0">
                <a:solidFill>
                  <a:schemeClr val="bg1">
                    <a:lumMod val="25000"/>
                  </a:schemeClr>
                </a:solidFill>
                <a:latin typeface="Didact Gothic"/>
                <a:ea typeface="Didact Gothic"/>
                <a:cs typeface="Didact Gothic"/>
              </a:rPr>
              <a:t>"C:\AMP\Apache24\htdocs\Big Data Final Project\2_Kaggle_hist\URL_TYPE_hist.png"</a:t>
            </a:r>
          </a:p>
        </p:txBody>
      </p:sp>
      <p:pic>
        <p:nvPicPr>
          <p:cNvPr id="15" name="圖片 14"/>
          <p:cNvPicPr>
            <a:picLocks noChangeAspect="1"/>
          </p:cNvPicPr>
          <p:nvPr/>
        </p:nvPicPr>
        <p:blipFill rotWithShape="1">
          <a:blip r:embed="rId3">
            <a:extLst>
              <a:ext uri="{28A0092B-C50C-407E-A947-70E740481C1C}">
                <a14:useLocalDpi xmlns:a14="http://schemas.microsoft.com/office/drawing/2010/main" val="0"/>
              </a:ext>
            </a:extLst>
          </a:blip>
          <a:srcRect t="5816" r="6250"/>
          <a:stretch/>
        </p:blipFill>
        <p:spPr>
          <a:xfrm>
            <a:off x="4517263" y="1486396"/>
            <a:ext cx="4465326" cy="3364499"/>
          </a:xfrm>
          <a:prstGeom prst="rect">
            <a:avLst/>
          </a:prstGeom>
        </p:spPr>
      </p:pic>
      <p:pic>
        <p:nvPicPr>
          <p:cNvPr id="16" name="圖片 15"/>
          <p:cNvPicPr>
            <a:picLocks noChangeAspect="1"/>
          </p:cNvPicPr>
          <p:nvPr/>
        </p:nvPicPr>
        <p:blipFill rotWithShape="1">
          <a:blip r:embed="rId4">
            <a:extLst>
              <a:ext uri="{28A0092B-C50C-407E-A947-70E740481C1C}">
                <a14:useLocalDpi xmlns:a14="http://schemas.microsoft.com/office/drawing/2010/main" val="0"/>
              </a:ext>
            </a:extLst>
          </a:blip>
          <a:srcRect l="3337" t="-1626"/>
          <a:stretch/>
        </p:blipFill>
        <p:spPr>
          <a:xfrm>
            <a:off x="4934545" y="487680"/>
            <a:ext cx="3973373" cy="915048"/>
          </a:xfrm>
          <a:prstGeom prst="rect">
            <a:avLst/>
          </a:prstGeom>
        </p:spPr>
      </p:pic>
      <p:sp>
        <p:nvSpPr>
          <p:cNvPr id="17" name="矩形 16"/>
          <p:cNvSpPr/>
          <p:nvPr/>
        </p:nvSpPr>
        <p:spPr>
          <a:xfrm>
            <a:off x="4754768" y="1430617"/>
            <a:ext cx="4572000" cy="230832"/>
          </a:xfrm>
          <a:prstGeom prst="rect">
            <a:avLst/>
          </a:prstGeom>
        </p:spPr>
        <p:txBody>
          <a:bodyPr>
            <a:spAutoFit/>
          </a:bodyPr>
          <a:lstStyle/>
          <a:p>
            <a:r>
              <a:rPr lang="en-US" sz="900" dirty="0">
                <a:solidFill>
                  <a:schemeClr val="bg1">
                    <a:lumMod val="25000"/>
                  </a:schemeClr>
                </a:solidFill>
                <a:latin typeface="Didact Gothic"/>
                <a:ea typeface="Didact Gothic"/>
                <a:cs typeface="Didact Gothic"/>
              </a:rPr>
              <a:t>"C:\AMP\Apache24\htdocs\Big Data Final Project\2_Kaggle_hist\URL_TYPE_hist.csv"</a:t>
            </a:r>
          </a:p>
        </p:txBody>
      </p:sp>
      <p:pic>
        <p:nvPicPr>
          <p:cNvPr id="18" name="圖片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1" y="3168645"/>
            <a:ext cx="3619500" cy="1516795"/>
          </a:xfrm>
          <a:prstGeom prst="rect">
            <a:avLst/>
          </a:prstGeom>
        </p:spPr>
      </p:pic>
      <p:sp>
        <p:nvSpPr>
          <p:cNvPr id="19" name="矩形 18"/>
          <p:cNvSpPr/>
          <p:nvPr/>
        </p:nvSpPr>
        <p:spPr>
          <a:xfrm>
            <a:off x="237017" y="2731752"/>
            <a:ext cx="3413114" cy="369332"/>
          </a:xfrm>
          <a:prstGeom prst="rect">
            <a:avLst/>
          </a:prstGeom>
        </p:spPr>
        <p:txBody>
          <a:bodyPr wrap="none">
            <a:spAutoFit/>
          </a:bodyPr>
          <a:lstStyle/>
          <a:p>
            <a:r>
              <a:rPr lang="en-US" sz="1800" b="1" dirty="0" smtClean="0">
                <a:solidFill>
                  <a:schemeClr val="bg1">
                    <a:lumMod val="90000"/>
                  </a:schemeClr>
                </a:solidFill>
                <a:latin typeface="Julius Sans One"/>
                <a:ea typeface="Julius Sans One"/>
                <a:cs typeface="Julius Sans One"/>
                <a:sym typeface="Julius Sans One"/>
              </a:rPr>
              <a:t>651192 </a:t>
            </a:r>
            <a:r>
              <a:rPr lang="en-US" sz="1800" b="1" dirty="0">
                <a:solidFill>
                  <a:schemeClr val="bg1">
                    <a:lumMod val="90000"/>
                  </a:schemeClr>
                </a:solidFill>
                <a:latin typeface="Julius Sans One"/>
                <a:ea typeface="Julius Sans One"/>
                <a:cs typeface="Julius Sans One"/>
                <a:sym typeface="Julius Sans One"/>
              </a:rPr>
              <a:t>ROWS * 2</a:t>
            </a:r>
            <a:r>
              <a:rPr lang="en-US" sz="1800" b="1" dirty="0" smtClean="0">
                <a:solidFill>
                  <a:schemeClr val="bg1">
                    <a:lumMod val="90000"/>
                  </a:schemeClr>
                </a:solidFill>
                <a:latin typeface="Julius Sans One"/>
                <a:ea typeface="Julius Sans One"/>
                <a:cs typeface="Julius Sans One"/>
                <a:sym typeface="Julius Sans One"/>
              </a:rPr>
              <a:t> </a:t>
            </a:r>
            <a:r>
              <a:rPr lang="en-US" sz="1800" b="1" dirty="0">
                <a:solidFill>
                  <a:schemeClr val="bg1">
                    <a:lumMod val="90000"/>
                  </a:schemeClr>
                </a:solidFill>
                <a:latin typeface="Julius Sans One"/>
                <a:ea typeface="Julius Sans One"/>
                <a:cs typeface="Julius Sans One"/>
                <a:sym typeface="Julius Sans One"/>
              </a:rPr>
              <a:t>COLUMNS</a:t>
            </a:r>
          </a:p>
        </p:txBody>
      </p:sp>
    </p:spTree>
    <p:extLst>
      <p:ext uri="{BB962C8B-B14F-4D97-AF65-F5344CB8AC3E}">
        <p14:creationId xmlns:p14="http://schemas.microsoft.com/office/powerpoint/2010/main" val="3612916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2" name="Google Shape;484;p70"/>
          <p:cNvSpPr txBox="1">
            <a:spLocks noGrp="1"/>
          </p:cNvSpPr>
          <p:nvPr>
            <p:ph type="title" idx="15"/>
          </p:nvPr>
        </p:nvSpPr>
        <p:spPr>
          <a:xfrm>
            <a:off x="0" y="417110"/>
            <a:ext cx="3102822" cy="528600"/>
          </a:xfrm>
          <a:prstGeom prst="rect">
            <a:avLst/>
          </a:prstGeom>
        </p:spPr>
        <p:txBody>
          <a:bodyPr spcFirstLastPara="1" wrap="square" lIns="91425" tIns="91425" rIns="91425" bIns="91425" anchor="ctr" anchorCtr="0">
            <a:noAutofit/>
          </a:bodyPr>
          <a:lstStyle/>
          <a:p>
            <a:pPr marL="161925" lvl="0">
              <a:buClr>
                <a:schemeClr val="dk1"/>
              </a:buClr>
              <a:buSzPts val="1050"/>
            </a:pPr>
            <a:r>
              <a:rPr lang="en-US" dirty="0" smtClean="0"/>
              <a:t>I. application</a:t>
            </a:r>
            <a:endParaRPr lang="en-US" dirty="0">
              <a:sym typeface="Didact Gothic"/>
            </a:endParaRPr>
          </a:p>
        </p:txBody>
      </p:sp>
      <p:sp>
        <p:nvSpPr>
          <p:cNvPr id="3" name="Google Shape;486;p70"/>
          <p:cNvSpPr txBox="1">
            <a:spLocks noGrp="1"/>
          </p:cNvSpPr>
          <p:nvPr>
            <p:ph type="title" idx="5"/>
          </p:nvPr>
        </p:nvSpPr>
        <p:spPr>
          <a:xfrm>
            <a:off x="579317" y="1239625"/>
            <a:ext cx="3686660" cy="325200"/>
          </a:xfrm>
          <a:prstGeom prst="rect">
            <a:avLst/>
          </a:prstGeom>
        </p:spPr>
        <p:txBody>
          <a:bodyPr spcFirstLastPara="1" wrap="square" lIns="91425" tIns="91425" rIns="91425" bIns="91425" anchor="ctr" anchorCtr="0">
            <a:noAutofit/>
          </a:bodyPr>
          <a:lstStyle/>
          <a:p>
            <a:pPr lvl="1" algn="l">
              <a:buSzPts val="1050"/>
            </a:pPr>
            <a:r>
              <a:rPr lang="en-US" b="1" dirty="0" smtClean="0">
                <a:solidFill>
                  <a:schemeClr val="bg1"/>
                </a:solidFill>
              </a:rPr>
              <a:t>Feature extraction</a:t>
            </a:r>
            <a:endParaRPr lang="en" b="1" dirty="0">
              <a:solidFill>
                <a:schemeClr val="bg1"/>
              </a:solidFill>
            </a:endParaRPr>
          </a:p>
        </p:txBody>
      </p:sp>
      <p:sp>
        <p:nvSpPr>
          <p:cNvPr id="4" name="Google Shape;489;p70"/>
          <p:cNvSpPr txBox="1">
            <a:spLocks noGrp="1"/>
          </p:cNvSpPr>
          <p:nvPr>
            <p:ph type="title" idx="2"/>
          </p:nvPr>
        </p:nvSpPr>
        <p:spPr>
          <a:xfrm>
            <a:off x="-105283" y="1284585"/>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solidFill>
                  <a:schemeClr val="bg1"/>
                </a:solidFill>
              </a:rPr>
              <a:t>02</a:t>
            </a:r>
            <a:endParaRPr dirty="0">
              <a:solidFill>
                <a:schemeClr val="bg1"/>
              </a:solidFill>
            </a:endParaRPr>
          </a:p>
        </p:txBody>
      </p:sp>
      <p:cxnSp>
        <p:nvCxnSpPr>
          <p:cNvPr id="5" name="Google Shape;497;p70"/>
          <p:cNvCxnSpPr/>
          <p:nvPr/>
        </p:nvCxnSpPr>
        <p:spPr>
          <a:xfrm>
            <a:off x="317615" y="1087422"/>
            <a:ext cx="647100" cy="0"/>
          </a:xfrm>
          <a:prstGeom prst="straightConnector1">
            <a:avLst/>
          </a:prstGeom>
          <a:noFill/>
          <a:ln w="19050" cap="flat" cmpd="sng">
            <a:solidFill>
              <a:schemeClr val="lt1"/>
            </a:solidFill>
            <a:prstDash val="solid"/>
            <a:round/>
            <a:headEnd type="none" w="med" len="med"/>
            <a:tailEnd type="none" w="med" len="med"/>
          </a:ln>
        </p:spPr>
      </p:cxnSp>
      <p:sp>
        <p:nvSpPr>
          <p:cNvPr id="6" name="矩形 5"/>
          <p:cNvSpPr/>
          <p:nvPr/>
        </p:nvSpPr>
        <p:spPr>
          <a:xfrm>
            <a:off x="317615" y="1549387"/>
            <a:ext cx="3245324" cy="646331"/>
          </a:xfrm>
          <a:prstGeom prst="rect">
            <a:avLst/>
          </a:prstGeom>
        </p:spPr>
        <p:txBody>
          <a:bodyPr wrap="square">
            <a:spAutoFit/>
          </a:bodyPr>
          <a:lstStyle/>
          <a:p>
            <a:pPr marL="457200" indent="-317500">
              <a:buClr>
                <a:schemeClr val="dk1"/>
              </a:buClr>
              <a:buSzPts val="1400"/>
            </a:pPr>
            <a:r>
              <a:rPr lang="en-US" sz="1200" b="1" dirty="0" smtClean="0">
                <a:solidFill>
                  <a:schemeClr val="bg1"/>
                </a:solidFill>
                <a:latin typeface="Didact Gothic"/>
                <a:ea typeface="Didact Gothic"/>
                <a:cs typeface="Bold Italic Art" panose="02010400000000000000" pitchFamily="2" charset="-78"/>
                <a:sym typeface="Didact Gothic"/>
              </a:rPr>
              <a:t>!!! SEE !!!</a:t>
            </a:r>
          </a:p>
          <a:p>
            <a:pPr marL="457200" indent="-317500">
              <a:buClr>
                <a:schemeClr val="dk1"/>
              </a:buClr>
              <a:buSzPts val="1400"/>
            </a:pPr>
            <a:r>
              <a:rPr lang="en-US" sz="1200" b="1" dirty="0" smtClean="0">
                <a:solidFill>
                  <a:schemeClr val="bg1"/>
                </a:solidFill>
                <a:latin typeface="Didact Gothic"/>
                <a:ea typeface="Didact Gothic"/>
                <a:cs typeface="Bold Italic Art" panose="02010400000000000000" pitchFamily="2" charset="-78"/>
                <a:sym typeface="Didact Gothic"/>
              </a:rPr>
              <a:t>C</a:t>
            </a:r>
            <a:r>
              <a:rPr lang="en-US" sz="1200" b="1" dirty="0">
                <a:solidFill>
                  <a:schemeClr val="bg1"/>
                </a:solidFill>
                <a:latin typeface="Didact Gothic"/>
                <a:ea typeface="Didact Gothic"/>
                <a:cs typeface="Bold Italic Art" panose="02010400000000000000" pitchFamily="2" charset="-78"/>
                <a:sym typeface="Didact Gothic"/>
              </a:rPr>
              <a:t>:\AMP\Apache24\htdocs\Big Data </a:t>
            </a:r>
            <a:r>
              <a:rPr lang="en-US" sz="1200" b="1" dirty="0" smtClean="0">
                <a:solidFill>
                  <a:schemeClr val="bg1"/>
                </a:solidFill>
                <a:latin typeface="Didact Gothic"/>
                <a:ea typeface="Didact Gothic"/>
                <a:cs typeface="Bold Italic Art" panose="02010400000000000000" pitchFamily="2" charset="-78"/>
                <a:sym typeface="Didact Gothic"/>
              </a:rPr>
              <a:t>Final Project\2_extract_url_features.py</a:t>
            </a:r>
            <a:endParaRPr lang="en-US" sz="1200" b="1" dirty="0">
              <a:solidFill>
                <a:schemeClr val="bg1"/>
              </a:solidFill>
              <a:latin typeface="Didact Gothic"/>
              <a:ea typeface="Didact Gothic"/>
              <a:cs typeface="Bold Italic Art" panose="02010400000000000000" pitchFamily="2" charset="-78"/>
              <a:sym typeface="Didact Gothic"/>
            </a:endParaRPr>
          </a:p>
        </p:txBody>
      </p:sp>
      <p:pic>
        <p:nvPicPr>
          <p:cNvPr id="17" name="圖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17" y="2195718"/>
            <a:ext cx="3815396" cy="2844651"/>
          </a:xfrm>
          <a:prstGeom prst="rect">
            <a:avLst/>
          </a:prstGeom>
        </p:spPr>
      </p:pic>
      <p:pic>
        <p:nvPicPr>
          <p:cNvPr id="19" name="圖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2682" y="89977"/>
            <a:ext cx="4469378" cy="2624495"/>
          </a:xfrm>
          <a:prstGeom prst="rect">
            <a:avLst/>
          </a:prstGeom>
        </p:spPr>
      </p:pic>
      <p:pic>
        <p:nvPicPr>
          <p:cNvPr id="21" name="圖片 20"/>
          <p:cNvPicPr>
            <a:picLocks noChangeAspect="1"/>
          </p:cNvPicPr>
          <p:nvPr/>
        </p:nvPicPr>
        <p:blipFill rotWithShape="1">
          <a:blip r:embed="rId5">
            <a:extLst>
              <a:ext uri="{28A0092B-C50C-407E-A947-70E740481C1C}">
                <a14:useLocalDpi xmlns:a14="http://schemas.microsoft.com/office/drawing/2010/main" val="0"/>
              </a:ext>
            </a:extLst>
          </a:blip>
          <a:srcRect t="1579" b="1"/>
          <a:stretch/>
        </p:blipFill>
        <p:spPr>
          <a:xfrm>
            <a:off x="4392682" y="2793635"/>
            <a:ext cx="4534039" cy="2201014"/>
          </a:xfrm>
          <a:prstGeom prst="rect">
            <a:avLst/>
          </a:prstGeom>
        </p:spPr>
      </p:pic>
    </p:spTree>
    <p:extLst>
      <p:ext uri="{BB962C8B-B14F-4D97-AF65-F5344CB8AC3E}">
        <p14:creationId xmlns:p14="http://schemas.microsoft.com/office/powerpoint/2010/main" val="11865312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2" name="Google Shape;484;p70"/>
          <p:cNvSpPr txBox="1">
            <a:spLocks noGrp="1"/>
          </p:cNvSpPr>
          <p:nvPr>
            <p:ph type="title" idx="15"/>
          </p:nvPr>
        </p:nvSpPr>
        <p:spPr>
          <a:xfrm>
            <a:off x="38100" y="1377230"/>
            <a:ext cx="3102822" cy="528600"/>
          </a:xfrm>
          <a:prstGeom prst="rect">
            <a:avLst/>
          </a:prstGeom>
        </p:spPr>
        <p:txBody>
          <a:bodyPr spcFirstLastPara="1" wrap="square" lIns="91425" tIns="91425" rIns="91425" bIns="91425" anchor="ctr" anchorCtr="0">
            <a:noAutofit/>
          </a:bodyPr>
          <a:lstStyle/>
          <a:p>
            <a:pPr marL="161925" lvl="0">
              <a:buClr>
                <a:schemeClr val="dk1"/>
              </a:buClr>
              <a:buSzPts val="1050"/>
            </a:pPr>
            <a:r>
              <a:rPr lang="en-US" dirty="0" smtClean="0"/>
              <a:t>I. application</a:t>
            </a:r>
            <a:endParaRPr lang="en-US" dirty="0">
              <a:sym typeface="Didact Gothic"/>
            </a:endParaRPr>
          </a:p>
        </p:txBody>
      </p:sp>
      <p:sp>
        <p:nvSpPr>
          <p:cNvPr id="3" name="Google Shape;486;p70"/>
          <p:cNvSpPr txBox="1">
            <a:spLocks noGrp="1"/>
          </p:cNvSpPr>
          <p:nvPr>
            <p:ph type="title" idx="5"/>
          </p:nvPr>
        </p:nvSpPr>
        <p:spPr>
          <a:xfrm>
            <a:off x="609797" y="2309972"/>
            <a:ext cx="3686660" cy="419100"/>
          </a:xfrm>
          <a:prstGeom prst="rect">
            <a:avLst/>
          </a:prstGeom>
        </p:spPr>
        <p:txBody>
          <a:bodyPr spcFirstLastPara="1" wrap="square" lIns="91425" tIns="91425" rIns="91425" bIns="91425" anchor="ctr" anchorCtr="0">
            <a:noAutofit/>
          </a:bodyPr>
          <a:lstStyle/>
          <a:p>
            <a:pPr lvl="1" algn="l">
              <a:buSzPts val="1050"/>
            </a:pPr>
            <a:r>
              <a:rPr lang="en-US" b="1" dirty="0" smtClean="0">
                <a:solidFill>
                  <a:schemeClr val="bg1"/>
                </a:solidFill>
              </a:rPr>
              <a:t>Accuracy</a:t>
            </a:r>
            <a:r>
              <a:rPr lang="en-US" b="1" dirty="0">
                <a:solidFill>
                  <a:schemeClr val="bg1"/>
                </a:solidFill>
              </a:rPr>
              <a:t/>
            </a:r>
            <a:br>
              <a:rPr lang="en-US" b="1" dirty="0">
                <a:solidFill>
                  <a:schemeClr val="bg1"/>
                </a:solidFill>
              </a:rPr>
            </a:br>
            <a:endParaRPr lang="en" b="1" dirty="0">
              <a:solidFill>
                <a:schemeClr val="bg1"/>
              </a:solidFill>
            </a:endParaRPr>
          </a:p>
        </p:txBody>
      </p:sp>
      <p:sp>
        <p:nvSpPr>
          <p:cNvPr id="4" name="Google Shape;489;p70"/>
          <p:cNvSpPr txBox="1">
            <a:spLocks noGrp="1"/>
          </p:cNvSpPr>
          <p:nvPr>
            <p:ph type="title" idx="2"/>
          </p:nvPr>
        </p:nvSpPr>
        <p:spPr>
          <a:xfrm>
            <a:off x="-67183" y="2244705"/>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solidFill>
                  <a:schemeClr val="bg1"/>
                </a:solidFill>
              </a:rPr>
              <a:t>03</a:t>
            </a:r>
            <a:endParaRPr dirty="0">
              <a:solidFill>
                <a:schemeClr val="bg1"/>
              </a:solidFill>
            </a:endParaRPr>
          </a:p>
        </p:txBody>
      </p:sp>
      <p:cxnSp>
        <p:nvCxnSpPr>
          <p:cNvPr id="5" name="Google Shape;497;p70"/>
          <p:cNvCxnSpPr/>
          <p:nvPr/>
        </p:nvCxnSpPr>
        <p:spPr>
          <a:xfrm>
            <a:off x="348095" y="2047542"/>
            <a:ext cx="647100" cy="0"/>
          </a:xfrm>
          <a:prstGeom prst="straightConnector1">
            <a:avLst/>
          </a:prstGeom>
          <a:noFill/>
          <a:ln w="19050" cap="flat" cmpd="sng">
            <a:solidFill>
              <a:schemeClr val="lt1"/>
            </a:solidFill>
            <a:prstDash val="solid"/>
            <a:round/>
            <a:headEnd type="none" w="med" len="med"/>
            <a:tailEnd type="none" w="med" len="med"/>
          </a:ln>
        </p:spPr>
      </p:cxnSp>
      <p:sp>
        <p:nvSpPr>
          <p:cNvPr id="6" name="矩形 5"/>
          <p:cNvSpPr/>
          <p:nvPr/>
        </p:nvSpPr>
        <p:spPr>
          <a:xfrm>
            <a:off x="4427089" y="173878"/>
            <a:ext cx="4640580" cy="1200329"/>
          </a:xfrm>
          <a:prstGeom prst="rect">
            <a:avLst/>
          </a:prstGeom>
        </p:spPr>
        <p:txBody>
          <a:bodyPr wrap="square">
            <a:spAutoFit/>
          </a:bodyPr>
          <a:lstStyle/>
          <a:p>
            <a:pPr marL="139700">
              <a:buClr>
                <a:schemeClr val="bg1">
                  <a:lumMod val="25000"/>
                </a:schemeClr>
              </a:buClr>
              <a:buSzPts val="1400"/>
            </a:pPr>
            <a:r>
              <a:rPr lang="en-US" sz="1200" dirty="0" smtClean="0">
                <a:solidFill>
                  <a:schemeClr val="tx1">
                    <a:lumMod val="50000"/>
                  </a:schemeClr>
                </a:solidFill>
                <a:latin typeface="Didact Gothic"/>
                <a:ea typeface="Didact Gothic"/>
                <a:cs typeface="Didact Gothic"/>
              </a:rPr>
              <a:t>Accuracy by ISCXURL2016 &amp; by </a:t>
            </a:r>
            <a:r>
              <a:rPr lang="en-US" sz="1200" dirty="0" err="1" smtClean="0">
                <a:solidFill>
                  <a:schemeClr val="tx1">
                    <a:lumMod val="50000"/>
                  </a:schemeClr>
                </a:solidFill>
                <a:latin typeface="Didact Gothic"/>
                <a:ea typeface="Didact Gothic"/>
                <a:cs typeface="Didact Gothic"/>
              </a:rPr>
              <a:t>Kaggle</a:t>
            </a:r>
            <a:r>
              <a:rPr lang="en-US" sz="1200" dirty="0" smtClean="0">
                <a:solidFill>
                  <a:schemeClr val="tx1">
                    <a:lumMod val="50000"/>
                  </a:schemeClr>
                </a:solidFill>
                <a:latin typeface="Didact Gothic"/>
                <a:ea typeface="Didact Gothic"/>
                <a:cs typeface="Didact Gothic"/>
              </a:rPr>
              <a:t> Dataset  </a:t>
            </a:r>
          </a:p>
          <a:p>
            <a:pPr marL="311150" indent="-171450">
              <a:buClr>
                <a:schemeClr val="bg1">
                  <a:lumMod val="25000"/>
                </a:schemeClr>
              </a:buClr>
              <a:buSzPts val="1400"/>
              <a:buFont typeface="Arial" panose="020B0604020202020204" pitchFamily="34" charset="0"/>
              <a:buChar char="•"/>
            </a:pPr>
            <a:r>
              <a:rPr lang="en-US" sz="1200" dirty="0" smtClean="0">
                <a:solidFill>
                  <a:schemeClr val="tx1">
                    <a:lumMod val="50000"/>
                  </a:schemeClr>
                </a:solidFill>
                <a:latin typeface="Didact Gothic"/>
                <a:ea typeface="Didact Gothic"/>
                <a:cs typeface="Didact Gothic"/>
              </a:rPr>
              <a:t>Big </a:t>
            </a:r>
            <a:r>
              <a:rPr lang="en-US" sz="1200" dirty="0">
                <a:solidFill>
                  <a:schemeClr val="tx1">
                    <a:lumMod val="50000"/>
                  </a:schemeClr>
                </a:solidFill>
                <a:latin typeface="Didact Gothic"/>
                <a:ea typeface="Didact Gothic"/>
                <a:cs typeface="Didact Gothic"/>
              </a:rPr>
              <a:t>Data Final </a:t>
            </a:r>
            <a:r>
              <a:rPr lang="en-US" sz="1200" dirty="0" smtClean="0">
                <a:solidFill>
                  <a:schemeClr val="tx1">
                    <a:lumMod val="50000"/>
                  </a:schemeClr>
                </a:solidFill>
                <a:latin typeface="Didact Gothic"/>
                <a:ea typeface="Didact Gothic"/>
                <a:cs typeface="Didact Gothic"/>
              </a:rPr>
              <a:t>Project\2_training_with_url.py </a:t>
            </a:r>
          </a:p>
          <a:p>
            <a:pPr marL="311150" indent="-171450">
              <a:buClr>
                <a:schemeClr val="bg1">
                  <a:lumMod val="25000"/>
                </a:schemeClr>
              </a:buClr>
              <a:buSzPts val="1400"/>
              <a:buFont typeface="Arial" panose="020B0604020202020204" pitchFamily="34" charset="0"/>
              <a:buChar char="•"/>
            </a:pPr>
            <a:r>
              <a:rPr lang="en-US" sz="1200" dirty="0" smtClean="0">
                <a:solidFill>
                  <a:schemeClr val="tx1">
                    <a:lumMod val="50000"/>
                  </a:schemeClr>
                </a:solidFill>
                <a:latin typeface="Didact Gothic"/>
                <a:ea typeface="Didact Gothic"/>
                <a:cs typeface="Didact Gothic"/>
              </a:rPr>
              <a:t>Big </a:t>
            </a:r>
            <a:r>
              <a:rPr lang="en-US" sz="1200" dirty="0">
                <a:solidFill>
                  <a:schemeClr val="tx1">
                    <a:lumMod val="50000"/>
                  </a:schemeClr>
                </a:solidFill>
                <a:latin typeface="Didact Gothic"/>
                <a:ea typeface="Didact Gothic"/>
                <a:cs typeface="Didact Gothic"/>
              </a:rPr>
              <a:t>Data Final </a:t>
            </a:r>
            <a:r>
              <a:rPr lang="en-US" sz="1200" dirty="0" smtClean="0">
                <a:solidFill>
                  <a:schemeClr val="tx1">
                    <a:lumMod val="50000"/>
                  </a:schemeClr>
                </a:solidFill>
                <a:latin typeface="Didact Gothic"/>
                <a:ea typeface="Didact Gothic"/>
                <a:cs typeface="Didact Gothic"/>
              </a:rPr>
              <a:t>Project\2_test_extract_url_features.py</a:t>
            </a:r>
          </a:p>
          <a:p>
            <a:pPr marL="311150" indent="-171450">
              <a:buClr>
                <a:schemeClr val="bg1">
                  <a:lumMod val="25000"/>
                </a:schemeClr>
              </a:buClr>
              <a:buSzPts val="1400"/>
              <a:buFont typeface="Arial" panose="020B0604020202020204" pitchFamily="34" charset="0"/>
              <a:buChar char="•"/>
            </a:pPr>
            <a:r>
              <a:rPr lang="en-US" sz="1200" b="1" dirty="0" smtClean="0">
                <a:solidFill>
                  <a:srgbClr val="FF0000"/>
                </a:solidFill>
                <a:latin typeface="Didact Gothic"/>
                <a:ea typeface="Didact Gothic"/>
                <a:cs typeface="Didact Gothic"/>
              </a:rPr>
              <a:t>Extracted Features</a:t>
            </a:r>
            <a:r>
              <a:rPr lang="en-US" sz="1200" b="1" dirty="0" smtClean="0">
                <a:solidFill>
                  <a:schemeClr val="tx1">
                    <a:lumMod val="50000"/>
                  </a:schemeClr>
                </a:solidFill>
                <a:latin typeface="Didact Gothic"/>
                <a:ea typeface="Didact Gothic"/>
                <a:cs typeface="Didact Gothic"/>
              </a:rPr>
              <a:t>:</a:t>
            </a:r>
          </a:p>
          <a:p>
            <a:pPr marL="139700">
              <a:buClr>
                <a:schemeClr val="bg1">
                  <a:lumMod val="25000"/>
                </a:schemeClr>
              </a:buClr>
              <a:buSzPts val="1400"/>
            </a:pPr>
            <a:r>
              <a:rPr lang="en-US" sz="1200" dirty="0">
                <a:solidFill>
                  <a:schemeClr val="tx1">
                    <a:lumMod val="50000"/>
                  </a:schemeClr>
                </a:solidFill>
                <a:latin typeface="Didact Gothic"/>
                <a:ea typeface="Didact Gothic"/>
                <a:cs typeface="Didact Gothic"/>
              </a:rPr>
              <a:t>E.g., </a:t>
            </a:r>
            <a:r>
              <a:rPr lang="en-US" sz="1200" dirty="0" smtClean="0">
                <a:solidFill>
                  <a:schemeClr val="tx1">
                    <a:lumMod val="50000"/>
                  </a:schemeClr>
                </a:solidFill>
                <a:latin typeface="Didact Gothic"/>
                <a:ea typeface="Didact Gothic"/>
                <a:cs typeface="Didact Gothic"/>
              </a:rPr>
              <a:t>Big </a:t>
            </a:r>
            <a:r>
              <a:rPr lang="en-US" sz="1200" dirty="0">
                <a:solidFill>
                  <a:schemeClr val="tx1">
                    <a:lumMod val="50000"/>
                  </a:schemeClr>
                </a:solidFill>
                <a:latin typeface="Didact Gothic"/>
                <a:ea typeface="Didact Gothic"/>
                <a:cs typeface="Didact Gothic"/>
              </a:rPr>
              <a:t>Data </a:t>
            </a:r>
            <a:r>
              <a:rPr lang="en-US" sz="1200" dirty="0" smtClean="0">
                <a:solidFill>
                  <a:schemeClr val="tx1">
                    <a:lumMod val="50000"/>
                  </a:schemeClr>
                </a:solidFill>
                <a:latin typeface="Didact Gothic"/>
                <a:ea typeface="Didact Gothic"/>
                <a:cs typeface="Didact Gothic"/>
              </a:rPr>
              <a:t>Final Project\2_accuracy\extracted_features0.5.csv“</a:t>
            </a:r>
          </a:p>
          <a:p>
            <a:pPr marL="139700">
              <a:buClr>
                <a:schemeClr val="bg1">
                  <a:lumMod val="25000"/>
                </a:schemeClr>
              </a:buClr>
              <a:buSzPts val="1400"/>
            </a:pPr>
            <a:r>
              <a:rPr lang="en-US" sz="1200" dirty="0" smtClean="0">
                <a:solidFill>
                  <a:schemeClr val="tx1">
                    <a:lumMod val="50000"/>
                  </a:schemeClr>
                </a:solidFill>
                <a:latin typeface="Didact Gothic"/>
                <a:ea typeface="Didact Gothic"/>
                <a:cs typeface="Didact Gothic"/>
              </a:rPr>
              <a:t>“Big Data </a:t>
            </a:r>
            <a:r>
              <a:rPr lang="en-US" sz="1200">
                <a:solidFill>
                  <a:schemeClr val="tx1">
                    <a:lumMod val="50000"/>
                  </a:schemeClr>
                </a:solidFill>
                <a:latin typeface="Didact Gothic"/>
                <a:ea typeface="Didact Gothic"/>
                <a:cs typeface="Didact Gothic"/>
              </a:rPr>
              <a:t>Final </a:t>
            </a:r>
            <a:r>
              <a:rPr lang="en-US" sz="1200" smtClean="0">
                <a:solidFill>
                  <a:schemeClr val="tx1">
                    <a:lumMod val="50000"/>
                  </a:schemeClr>
                </a:solidFill>
                <a:latin typeface="Didact Gothic"/>
                <a:ea typeface="Didact Gothic"/>
                <a:cs typeface="Didact Gothic"/>
              </a:rPr>
              <a:t>Project\2_accuracy\extracted_type0.5.csv</a:t>
            </a:r>
            <a:r>
              <a:rPr lang="en-US" sz="1200" dirty="0">
                <a:solidFill>
                  <a:schemeClr val="tx1">
                    <a:lumMod val="50000"/>
                  </a:schemeClr>
                </a:solidFill>
                <a:latin typeface="Didact Gothic"/>
                <a:ea typeface="Didact Gothic"/>
                <a:cs typeface="Didact Gothic"/>
              </a:rPr>
              <a:t>"</a:t>
            </a:r>
          </a:p>
        </p:txBody>
      </p: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3703" y="1374207"/>
            <a:ext cx="4427351" cy="1130625"/>
          </a:xfrm>
          <a:prstGeom prst="rect">
            <a:avLst/>
          </a:prstGeom>
        </p:spPr>
      </p:pic>
      <p:pic>
        <p:nvPicPr>
          <p:cNvPr id="8" name="圖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3703" y="2574536"/>
            <a:ext cx="4427351" cy="2133729"/>
          </a:xfrm>
          <a:prstGeom prst="rect">
            <a:avLst/>
          </a:prstGeom>
        </p:spPr>
      </p:pic>
      <p:sp>
        <p:nvSpPr>
          <p:cNvPr id="9" name="矩形 8"/>
          <p:cNvSpPr/>
          <p:nvPr/>
        </p:nvSpPr>
        <p:spPr>
          <a:xfrm>
            <a:off x="4351020" y="4792314"/>
            <a:ext cx="5158740" cy="276999"/>
          </a:xfrm>
          <a:prstGeom prst="rect">
            <a:avLst/>
          </a:prstGeom>
        </p:spPr>
        <p:txBody>
          <a:bodyPr wrap="square">
            <a:spAutoFit/>
          </a:bodyPr>
          <a:lstStyle/>
          <a:p>
            <a:r>
              <a:rPr lang="en-US" sz="1200" dirty="0">
                <a:solidFill>
                  <a:schemeClr val="tx1">
                    <a:lumMod val="50000"/>
                  </a:schemeClr>
                </a:solidFill>
                <a:latin typeface="Didact Gothic"/>
                <a:ea typeface="Didact Gothic"/>
                <a:cs typeface="Didact Gothic"/>
              </a:rPr>
              <a:t>C:\AMP\Apache24\htdocs\Big Data Final Project\2_training_with_url.py</a:t>
            </a:r>
          </a:p>
        </p:txBody>
      </p:sp>
      <p:pic>
        <p:nvPicPr>
          <p:cNvPr id="11" name="圖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5117" y="3081135"/>
            <a:ext cx="3734041" cy="1294127"/>
          </a:xfrm>
          <a:prstGeom prst="rect">
            <a:avLst/>
          </a:prstGeom>
        </p:spPr>
      </p:pic>
      <p:sp>
        <p:nvSpPr>
          <p:cNvPr id="12" name="矩形 11"/>
          <p:cNvSpPr/>
          <p:nvPr/>
        </p:nvSpPr>
        <p:spPr>
          <a:xfrm>
            <a:off x="2552222" y="4395983"/>
            <a:ext cx="1728833" cy="246221"/>
          </a:xfrm>
          <a:prstGeom prst="rect">
            <a:avLst/>
          </a:prstGeom>
        </p:spPr>
        <p:txBody>
          <a:bodyPr wrap="square">
            <a:spAutoFit/>
          </a:bodyPr>
          <a:lstStyle/>
          <a:p>
            <a:pPr marL="457200" indent="-317500">
              <a:buClr>
                <a:schemeClr val="dk1"/>
              </a:buClr>
              <a:buSzPts val="1400"/>
            </a:pPr>
            <a:r>
              <a:rPr lang="en-US" sz="1000" dirty="0" smtClean="0">
                <a:solidFill>
                  <a:schemeClr val="bg1"/>
                </a:solidFill>
                <a:latin typeface="Didact Gothic"/>
                <a:ea typeface="Didact Gothic"/>
                <a:cs typeface="Didact Gothic"/>
                <a:sym typeface="Didact Gothic"/>
              </a:rPr>
              <a:t>(Less than 30seconds)</a:t>
            </a:r>
          </a:p>
        </p:txBody>
      </p:sp>
      <p:sp>
        <p:nvSpPr>
          <p:cNvPr id="13" name="矩形 12"/>
          <p:cNvSpPr/>
          <p:nvPr/>
        </p:nvSpPr>
        <p:spPr>
          <a:xfrm>
            <a:off x="275117" y="2834914"/>
            <a:ext cx="2755883" cy="246221"/>
          </a:xfrm>
          <a:prstGeom prst="rect">
            <a:avLst/>
          </a:prstGeom>
        </p:spPr>
        <p:txBody>
          <a:bodyPr wrap="none">
            <a:spAutoFit/>
          </a:bodyPr>
          <a:lstStyle/>
          <a:p>
            <a:r>
              <a:rPr lang="en-US" sz="1000" dirty="0">
                <a:solidFill>
                  <a:schemeClr val="bg1"/>
                </a:solidFill>
                <a:latin typeface="Didact Gothic"/>
                <a:ea typeface="Didact Gothic"/>
                <a:cs typeface="Didact Gothic"/>
              </a:rPr>
              <a:t>Accuracy by </a:t>
            </a:r>
            <a:r>
              <a:rPr lang="en-US" sz="1000" dirty="0" smtClean="0">
                <a:solidFill>
                  <a:schemeClr val="bg1"/>
                </a:solidFill>
                <a:latin typeface="Didact Gothic"/>
                <a:ea typeface="Didact Gothic"/>
                <a:cs typeface="Didact Gothic"/>
              </a:rPr>
              <a:t>ISCXURL2016 &amp; by </a:t>
            </a:r>
            <a:r>
              <a:rPr lang="en-US" sz="1000" dirty="0" err="1" smtClean="0">
                <a:solidFill>
                  <a:schemeClr val="bg1"/>
                </a:solidFill>
                <a:latin typeface="Didact Gothic"/>
                <a:ea typeface="Didact Gothic"/>
                <a:cs typeface="Didact Gothic"/>
              </a:rPr>
              <a:t>Kaggle</a:t>
            </a:r>
            <a:r>
              <a:rPr lang="en-US" sz="1000" dirty="0" smtClean="0">
                <a:solidFill>
                  <a:schemeClr val="bg1"/>
                </a:solidFill>
                <a:latin typeface="Didact Gothic"/>
                <a:ea typeface="Didact Gothic"/>
                <a:cs typeface="Didact Gothic"/>
              </a:rPr>
              <a:t> Dataset </a:t>
            </a:r>
            <a:endParaRPr lang="en-US" sz="1000" dirty="0">
              <a:solidFill>
                <a:schemeClr val="bg1"/>
              </a:solidFill>
              <a:latin typeface="Didact Gothic"/>
              <a:ea typeface="Didact Gothic"/>
              <a:cs typeface="Didact Gothic"/>
            </a:endParaRPr>
          </a:p>
        </p:txBody>
      </p:sp>
    </p:spTree>
    <p:extLst>
      <p:ext uri="{BB962C8B-B14F-4D97-AF65-F5344CB8AC3E}">
        <p14:creationId xmlns:p14="http://schemas.microsoft.com/office/powerpoint/2010/main" val="42444914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31"/>
        <p:cNvGrpSpPr/>
        <p:nvPr/>
      </p:nvGrpSpPr>
      <p:grpSpPr>
        <a:xfrm>
          <a:off x="0" y="0"/>
          <a:ext cx="0" cy="0"/>
          <a:chOff x="0" y="0"/>
          <a:chExt cx="0" cy="0"/>
        </a:xfrm>
      </p:grpSpPr>
      <p:sp>
        <p:nvSpPr>
          <p:cNvPr id="30" name="矩形 29"/>
          <p:cNvSpPr/>
          <p:nvPr/>
        </p:nvSpPr>
        <p:spPr>
          <a:xfrm>
            <a:off x="4136242" y="2046351"/>
            <a:ext cx="1441872" cy="276999"/>
          </a:xfrm>
          <a:prstGeom prst="rect">
            <a:avLst/>
          </a:prstGeom>
        </p:spPr>
        <p:txBody>
          <a:bodyPr wrap="square">
            <a:spAutoFit/>
          </a:bodyPr>
          <a:lstStyle/>
          <a:p>
            <a:r>
              <a:rPr lang="en-US" sz="1200" dirty="0" smtClean="0">
                <a:solidFill>
                  <a:schemeClr val="bg1">
                    <a:lumMod val="25000"/>
                  </a:schemeClr>
                </a:solidFill>
                <a:latin typeface="Calibri" panose="020F0502020204030204" pitchFamily="34" charset="0"/>
                <a:ea typeface="+mn-ea"/>
                <a:cs typeface="+mn-cs"/>
              </a:rPr>
              <a:t>accuracy0.2.png</a:t>
            </a:r>
            <a:endParaRPr lang="en-US" sz="1200" dirty="0">
              <a:solidFill>
                <a:schemeClr val="bg1">
                  <a:lumMod val="25000"/>
                </a:schemeClr>
              </a:solidFill>
              <a:latin typeface="Calibri" panose="020F0502020204030204" pitchFamily="34" charset="0"/>
              <a:ea typeface="+mn-ea"/>
              <a:cs typeface="+mn-cs"/>
            </a:endParaRPr>
          </a:p>
        </p:txBody>
      </p:sp>
      <p:sp>
        <p:nvSpPr>
          <p:cNvPr id="35" name="Google Shape;1498;p124"/>
          <p:cNvSpPr txBox="1">
            <a:spLocks noGrp="1"/>
          </p:cNvSpPr>
          <p:nvPr>
            <p:ph type="title"/>
          </p:nvPr>
        </p:nvSpPr>
        <p:spPr>
          <a:xfrm>
            <a:off x="775604" y="329920"/>
            <a:ext cx="8032661" cy="528600"/>
          </a:xfrm>
          <a:prstGeom prst="rect">
            <a:avLst/>
          </a:prstGeom>
        </p:spPr>
        <p:txBody>
          <a:bodyPr spcFirstLastPara="1" wrap="square" lIns="91425" tIns="91425" rIns="91425" bIns="91425" anchor="t" anchorCtr="0">
            <a:noAutofit/>
          </a:bodyPr>
          <a:lstStyle/>
          <a:p>
            <a:pPr lvl="0"/>
            <a:r>
              <a:rPr lang="pl-PL" sz="2400" dirty="0"/>
              <a:t>Accuracy by ISCXURL2016 &amp; by Kaggle Dataset </a:t>
            </a:r>
            <a:endParaRPr lang="en-US" sz="2400" dirty="0"/>
          </a:p>
        </p:txBody>
      </p:sp>
      <p:pic>
        <p:nvPicPr>
          <p:cNvPr id="3" name="圖片 2"/>
          <p:cNvPicPr>
            <a:picLocks noChangeAspect="1"/>
          </p:cNvPicPr>
          <p:nvPr/>
        </p:nvPicPr>
        <p:blipFill rotWithShape="1">
          <a:blip r:embed="rId3">
            <a:extLst>
              <a:ext uri="{28A0092B-C50C-407E-A947-70E740481C1C}">
                <a14:useLocalDpi xmlns:a14="http://schemas.microsoft.com/office/drawing/2010/main" val="0"/>
              </a:ext>
            </a:extLst>
          </a:blip>
          <a:srcRect l="1631" t="10689" r="6250"/>
          <a:stretch/>
        </p:blipFill>
        <p:spPr>
          <a:xfrm>
            <a:off x="826939" y="942630"/>
            <a:ext cx="2673065" cy="1943689"/>
          </a:xfrm>
          <a:prstGeom prst="rect">
            <a:avLst/>
          </a:prstGeom>
        </p:spPr>
      </p:pic>
      <p:pic>
        <p:nvPicPr>
          <p:cNvPr id="4" name="圖片 3"/>
          <p:cNvPicPr>
            <a:picLocks noChangeAspect="1"/>
          </p:cNvPicPr>
          <p:nvPr/>
        </p:nvPicPr>
        <p:blipFill rotWithShape="1">
          <a:blip r:embed="rId4">
            <a:extLst>
              <a:ext uri="{28A0092B-C50C-407E-A947-70E740481C1C}">
                <a14:useLocalDpi xmlns:a14="http://schemas.microsoft.com/office/drawing/2010/main" val="0"/>
              </a:ext>
            </a:extLst>
          </a:blip>
          <a:srcRect l="2967" t="9171" r="8161"/>
          <a:stretch/>
        </p:blipFill>
        <p:spPr>
          <a:xfrm>
            <a:off x="5250180" y="882193"/>
            <a:ext cx="2735580" cy="2096861"/>
          </a:xfrm>
          <a:prstGeom prst="rect">
            <a:avLst/>
          </a:prstGeom>
        </p:spPr>
      </p:pic>
      <p:pic>
        <p:nvPicPr>
          <p:cNvPr id="5" name="圖片 4"/>
          <p:cNvPicPr>
            <a:picLocks noChangeAspect="1"/>
          </p:cNvPicPr>
          <p:nvPr/>
        </p:nvPicPr>
        <p:blipFill rotWithShape="1">
          <a:blip r:embed="rId5">
            <a:extLst>
              <a:ext uri="{28A0092B-C50C-407E-A947-70E740481C1C}">
                <a14:useLocalDpi xmlns:a14="http://schemas.microsoft.com/office/drawing/2010/main" val="0"/>
              </a:ext>
            </a:extLst>
          </a:blip>
          <a:srcRect t="9505" r="7109"/>
          <a:stretch/>
        </p:blipFill>
        <p:spPr>
          <a:xfrm>
            <a:off x="716653" y="2943225"/>
            <a:ext cx="2762950" cy="2018762"/>
          </a:xfrm>
          <a:prstGeom prst="rect">
            <a:avLst/>
          </a:prstGeom>
        </p:spPr>
      </p:pic>
      <p:pic>
        <p:nvPicPr>
          <p:cNvPr id="6" name="圖片 5"/>
          <p:cNvPicPr>
            <a:picLocks noChangeAspect="1"/>
          </p:cNvPicPr>
          <p:nvPr/>
        </p:nvPicPr>
        <p:blipFill rotWithShape="1">
          <a:blip r:embed="rId6">
            <a:extLst>
              <a:ext uri="{28A0092B-C50C-407E-A947-70E740481C1C}">
                <a14:useLocalDpi xmlns:a14="http://schemas.microsoft.com/office/drawing/2010/main" val="0"/>
              </a:ext>
            </a:extLst>
          </a:blip>
          <a:srcRect t="8489" r="7677"/>
          <a:stretch/>
        </p:blipFill>
        <p:spPr>
          <a:xfrm>
            <a:off x="5174436" y="2907967"/>
            <a:ext cx="2831725" cy="2105115"/>
          </a:xfrm>
          <a:prstGeom prst="rect">
            <a:avLst/>
          </a:prstGeom>
        </p:spPr>
      </p:pic>
      <p:sp>
        <p:nvSpPr>
          <p:cNvPr id="10" name="矩形 9"/>
          <p:cNvSpPr/>
          <p:nvPr/>
        </p:nvSpPr>
        <p:spPr>
          <a:xfrm>
            <a:off x="4185752" y="4076769"/>
            <a:ext cx="1441872" cy="276999"/>
          </a:xfrm>
          <a:prstGeom prst="rect">
            <a:avLst/>
          </a:prstGeom>
        </p:spPr>
        <p:txBody>
          <a:bodyPr wrap="square">
            <a:spAutoFit/>
          </a:bodyPr>
          <a:lstStyle/>
          <a:p>
            <a:r>
              <a:rPr lang="en-US" sz="1200" dirty="0" smtClean="0">
                <a:solidFill>
                  <a:schemeClr val="bg1">
                    <a:lumMod val="25000"/>
                  </a:schemeClr>
                </a:solidFill>
                <a:latin typeface="Calibri" panose="020F0502020204030204" pitchFamily="34" charset="0"/>
                <a:ea typeface="+mn-ea"/>
                <a:cs typeface="+mn-cs"/>
              </a:rPr>
              <a:t>accuracy0.5.png</a:t>
            </a:r>
            <a:endParaRPr lang="en-US" sz="1200" dirty="0">
              <a:solidFill>
                <a:schemeClr val="bg1">
                  <a:lumMod val="25000"/>
                </a:schemeClr>
              </a:solidFill>
              <a:latin typeface="Calibri" panose="020F0502020204030204" pitchFamily="34" charset="0"/>
              <a:ea typeface="+mn-ea"/>
              <a:cs typeface="+mn-cs"/>
            </a:endParaRPr>
          </a:p>
        </p:txBody>
      </p:sp>
      <p:sp>
        <p:nvSpPr>
          <p:cNvPr id="11" name="矩形 10"/>
          <p:cNvSpPr/>
          <p:nvPr/>
        </p:nvSpPr>
        <p:spPr>
          <a:xfrm>
            <a:off x="3380543" y="3382484"/>
            <a:ext cx="1441872" cy="276999"/>
          </a:xfrm>
          <a:prstGeom prst="rect">
            <a:avLst/>
          </a:prstGeom>
        </p:spPr>
        <p:txBody>
          <a:bodyPr wrap="square">
            <a:spAutoFit/>
          </a:bodyPr>
          <a:lstStyle/>
          <a:p>
            <a:r>
              <a:rPr lang="en-US" sz="1200" dirty="0" smtClean="0">
                <a:solidFill>
                  <a:schemeClr val="bg1">
                    <a:lumMod val="25000"/>
                  </a:schemeClr>
                </a:solidFill>
                <a:latin typeface="Calibri" panose="020F0502020204030204" pitchFamily="34" charset="0"/>
                <a:ea typeface="+mn-ea"/>
                <a:cs typeface="+mn-cs"/>
              </a:rPr>
              <a:t>accuracy0.3.png</a:t>
            </a:r>
            <a:endParaRPr lang="en-US" sz="1200" dirty="0">
              <a:solidFill>
                <a:schemeClr val="bg1">
                  <a:lumMod val="25000"/>
                </a:schemeClr>
              </a:solidFill>
              <a:latin typeface="Calibri" panose="020F0502020204030204" pitchFamily="34" charset="0"/>
              <a:ea typeface="+mn-ea"/>
              <a:cs typeface="+mn-cs"/>
            </a:endParaRPr>
          </a:p>
        </p:txBody>
      </p:sp>
      <p:sp>
        <p:nvSpPr>
          <p:cNvPr id="12" name="矩形 11"/>
          <p:cNvSpPr/>
          <p:nvPr/>
        </p:nvSpPr>
        <p:spPr>
          <a:xfrm>
            <a:off x="3367831" y="1455626"/>
            <a:ext cx="1441872" cy="276999"/>
          </a:xfrm>
          <a:prstGeom prst="rect">
            <a:avLst/>
          </a:prstGeom>
        </p:spPr>
        <p:txBody>
          <a:bodyPr wrap="square">
            <a:spAutoFit/>
          </a:bodyPr>
          <a:lstStyle/>
          <a:p>
            <a:r>
              <a:rPr lang="en-US" sz="1200" dirty="0" smtClean="0">
                <a:solidFill>
                  <a:schemeClr val="bg1">
                    <a:lumMod val="25000"/>
                  </a:schemeClr>
                </a:solidFill>
                <a:latin typeface="Calibri" panose="020F0502020204030204" pitchFamily="34" charset="0"/>
                <a:ea typeface="+mn-ea"/>
                <a:cs typeface="+mn-cs"/>
              </a:rPr>
              <a:t>accuracy0.1.png</a:t>
            </a:r>
            <a:endParaRPr lang="en-US" sz="1200" dirty="0">
              <a:solidFill>
                <a:schemeClr val="bg1">
                  <a:lumMod val="25000"/>
                </a:schemeClr>
              </a:solidFill>
              <a:latin typeface="Calibri" panose="020F0502020204030204" pitchFamily="34" charset="0"/>
              <a:ea typeface="+mn-ea"/>
              <a:cs typeface="+mn-cs"/>
            </a:endParaRPr>
          </a:p>
        </p:txBody>
      </p:sp>
    </p:spTree>
    <p:extLst>
      <p:ext uri="{BB962C8B-B14F-4D97-AF65-F5344CB8AC3E}">
        <p14:creationId xmlns:p14="http://schemas.microsoft.com/office/powerpoint/2010/main" val="25010802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2" name="Google Shape;484;p70"/>
          <p:cNvSpPr txBox="1">
            <a:spLocks noGrp="1"/>
          </p:cNvSpPr>
          <p:nvPr>
            <p:ph type="title" idx="15"/>
          </p:nvPr>
        </p:nvSpPr>
        <p:spPr>
          <a:xfrm>
            <a:off x="38100" y="1377230"/>
            <a:ext cx="3102822" cy="528600"/>
          </a:xfrm>
          <a:prstGeom prst="rect">
            <a:avLst/>
          </a:prstGeom>
        </p:spPr>
        <p:txBody>
          <a:bodyPr spcFirstLastPara="1" wrap="square" lIns="91425" tIns="91425" rIns="91425" bIns="91425" anchor="ctr" anchorCtr="0">
            <a:noAutofit/>
          </a:bodyPr>
          <a:lstStyle/>
          <a:p>
            <a:pPr marL="161925" lvl="0">
              <a:buClr>
                <a:schemeClr val="dk1"/>
              </a:buClr>
              <a:buSzPts val="1050"/>
            </a:pPr>
            <a:r>
              <a:rPr lang="en-US" dirty="0" smtClean="0"/>
              <a:t>I. application</a:t>
            </a:r>
            <a:endParaRPr lang="en-US" dirty="0">
              <a:sym typeface="Didact Gothic"/>
            </a:endParaRPr>
          </a:p>
        </p:txBody>
      </p:sp>
      <p:sp>
        <p:nvSpPr>
          <p:cNvPr id="3" name="Google Shape;486;p70"/>
          <p:cNvSpPr txBox="1">
            <a:spLocks noGrp="1"/>
          </p:cNvSpPr>
          <p:nvPr>
            <p:ph type="title" idx="5"/>
          </p:nvPr>
        </p:nvSpPr>
        <p:spPr>
          <a:xfrm>
            <a:off x="609797" y="2309972"/>
            <a:ext cx="3686660" cy="419100"/>
          </a:xfrm>
          <a:prstGeom prst="rect">
            <a:avLst/>
          </a:prstGeom>
        </p:spPr>
        <p:txBody>
          <a:bodyPr spcFirstLastPara="1" wrap="square" lIns="91425" tIns="91425" rIns="91425" bIns="91425" anchor="ctr" anchorCtr="0">
            <a:noAutofit/>
          </a:bodyPr>
          <a:lstStyle/>
          <a:p>
            <a:pPr lvl="1" algn="l">
              <a:buSzPts val="1050"/>
            </a:pPr>
            <a:r>
              <a:rPr lang="en-US" b="1" dirty="0">
                <a:solidFill>
                  <a:schemeClr val="bg1"/>
                </a:solidFill>
              </a:rPr>
              <a:t>Prediction by given </a:t>
            </a:r>
            <a:r>
              <a:rPr lang="en-US" b="1" dirty="0" smtClean="0">
                <a:solidFill>
                  <a:schemeClr val="bg1"/>
                </a:solidFill>
              </a:rPr>
              <a:t>URLs</a:t>
            </a:r>
            <a:endParaRPr lang="en" b="1" dirty="0">
              <a:solidFill>
                <a:schemeClr val="bg1"/>
              </a:solidFill>
            </a:endParaRPr>
          </a:p>
        </p:txBody>
      </p:sp>
      <p:sp>
        <p:nvSpPr>
          <p:cNvPr id="4" name="Google Shape;489;p70"/>
          <p:cNvSpPr txBox="1">
            <a:spLocks noGrp="1"/>
          </p:cNvSpPr>
          <p:nvPr>
            <p:ph type="title" idx="2"/>
          </p:nvPr>
        </p:nvSpPr>
        <p:spPr>
          <a:xfrm>
            <a:off x="-67183" y="2244705"/>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solidFill>
                  <a:schemeClr val="bg1"/>
                </a:solidFill>
              </a:rPr>
              <a:t>04</a:t>
            </a:r>
            <a:endParaRPr dirty="0">
              <a:solidFill>
                <a:schemeClr val="bg1"/>
              </a:solidFill>
            </a:endParaRPr>
          </a:p>
        </p:txBody>
      </p:sp>
      <p:cxnSp>
        <p:nvCxnSpPr>
          <p:cNvPr id="5" name="Google Shape;497;p70"/>
          <p:cNvCxnSpPr/>
          <p:nvPr/>
        </p:nvCxnSpPr>
        <p:spPr>
          <a:xfrm>
            <a:off x="348095" y="2047542"/>
            <a:ext cx="647100" cy="0"/>
          </a:xfrm>
          <a:prstGeom prst="straightConnector1">
            <a:avLst/>
          </a:prstGeom>
          <a:noFill/>
          <a:ln w="19050" cap="flat" cmpd="sng">
            <a:solidFill>
              <a:schemeClr val="lt1"/>
            </a:solidFill>
            <a:prstDash val="solid"/>
            <a:round/>
            <a:headEnd type="none" w="med" len="med"/>
            <a:tailEnd type="none" w="med" len="med"/>
          </a:ln>
        </p:spPr>
      </p:cxnSp>
      <p:sp>
        <p:nvSpPr>
          <p:cNvPr id="7" name="矩形 6"/>
          <p:cNvSpPr/>
          <p:nvPr/>
        </p:nvSpPr>
        <p:spPr>
          <a:xfrm>
            <a:off x="7301432" y="2877228"/>
            <a:ext cx="1728833" cy="246221"/>
          </a:xfrm>
          <a:prstGeom prst="rect">
            <a:avLst/>
          </a:prstGeom>
        </p:spPr>
        <p:txBody>
          <a:bodyPr wrap="square">
            <a:spAutoFit/>
          </a:bodyPr>
          <a:lstStyle/>
          <a:p>
            <a:pPr marL="457200" indent="-317500">
              <a:buClr>
                <a:schemeClr val="dk1"/>
              </a:buClr>
              <a:buSzPts val="1400"/>
            </a:pPr>
            <a:r>
              <a:rPr lang="en-US" sz="1000" dirty="0" smtClean="0">
                <a:solidFill>
                  <a:schemeClr val="bg1">
                    <a:lumMod val="50000"/>
                  </a:schemeClr>
                </a:solidFill>
                <a:latin typeface="Didact Gothic"/>
                <a:ea typeface="Didact Gothic"/>
                <a:cs typeface="Didact Gothic"/>
                <a:sym typeface="Didact Gothic"/>
              </a:rPr>
              <a:t>(Less than 10 seconds)</a:t>
            </a:r>
          </a:p>
        </p:txBody>
      </p:sp>
      <p:sp>
        <p:nvSpPr>
          <p:cNvPr id="8" name="矩形 7"/>
          <p:cNvSpPr/>
          <p:nvPr/>
        </p:nvSpPr>
        <p:spPr>
          <a:xfrm>
            <a:off x="275117" y="2834914"/>
            <a:ext cx="2755883" cy="246221"/>
          </a:xfrm>
          <a:prstGeom prst="rect">
            <a:avLst/>
          </a:prstGeom>
        </p:spPr>
        <p:txBody>
          <a:bodyPr wrap="none">
            <a:spAutoFit/>
          </a:bodyPr>
          <a:lstStyle/>
          <a:p>
            <a:r>
              <a:rPr lang="en-US" sz="1000" dirty="0">
                <a:solidFill>
                  <a:schemeClr val="bg1"/>
                </a:solidFill>
                <a:latin typeface="Didact Gothic"/>
                <a:ea typeface="Didact Gothic"/>
                <a:cs typeface="Didact Gothic"/>
              </a:rPr>
              <a:t>Accuracy by </a:t>
            </a:r>
            <a:r>
              <a:rPr lang="en-US" sz="1000" dirty="0" smtClean="0">
                <a:solidFill>
                  <a:schemeClr val="bg1"/>
                </a:solidFill>
                <a:latin typeface="Didact Gothic"/>
                <a:ea typeface="Didact Gothic"/>
                <a:cs typeface="Didact Gothic"/>
              </a:rPr>
              <a:t>ISCXURL2016 &amp; by </a:t>
            </a:r>
            <a:r>
              <a:rPr lang="en-US" sz="1000" dirty="0" err="1" smtClean="0">
                <a:solidFill>
                  <a:schemeClr val="bg1"/>
                </a:solidFill>
                <a:latin typeface="Didact Gothic"/>
                <a:ea typeface="Didact Gothic"/>
                <a:cs typeface="Didact Gothic"/>
              </a:rPr>
              <a:t>Kaggle</a:t>
            </a:r>
            <a:r>
              <a:rPr lang="en-US" sz="1000" dirty="0" smtClean="0">
                <a:solidFill>
                  <a:schemeClr val="bg1"/>
                </a:solidFill>
                <a:latin typeface="Didact Gothic"/>
                <a:ea typeface="Didact Gothic"/>
                <a:cs typeface="Didact Gothic"/>
              </a:rPr>
              <a:t> Dataset </a:t>
            </a:r>
            <a:endParaRPr lang="en-US" sz="1000" dirty="0">
              <a:solidFill>
                <a:schemeClr val="bg1"/>
              </a:solidFill>
              <a:latin typeface="Didact Gothic"/>
              <a:ea typeface="Didact Gothic"/>
              <a:cs typeface="Didact Gothic"/>
            </a:endParaRPr>
          </a:p>
        </p:txBody>
      </p:sp>
      <p:sp>
        <p:nvSpPr>
          <p:cNvPr id="9" name="矩形 8"/>
          <p:cNvSpPr/>
          <p:nvPr/>
        </p:nvSpPr>
        <p:spPr>
          <a:xfrm>
            <a:off x="4572000" y="286113"/>
            <a:ext cx="4572000" cy="276999"/>
          </a:xfrm>
          <a:prstGeom prst="rect">
            <a:avLst/>
          </a:prstGeom>
        </p:spPr>
        <p:txBody>
          <a:bodyPr>
            <a:spAutoFit/>
          </a:bodyPr>
          <a:lstStyle/>
          <a:p>
            <a:r>
              <a:rPr lang="en-US" sz="1200" dirty="0">
                <a:solidFill>
                  <a:schemeClr val="tx1">
                    <a:lumMod val="50000"/>
                  </a:schemeClr>
                </a:solidFill>
                <a:latin typeface="Didact Gothic"/>
                <a:ea typeface="Didact Gothic"/>
                <a:cs typeface="Didact Gothic"/>
              </a:rPr>
              <a:t>C:\AMP\Apache24\htdocs\Big Data Final Project\2_predict.py</a:t>
            </a:r>
          </a:p>
        </p:txBody>
      </p:sp>
      <p:pic>
        <p:nvPicPr>
          <p:cNvPr id="10" name="圖片 9"/>
          <p:cNvPicPr>
            <a:picLocks noChangeAspect="1"/>
          </p:cNvPicPr>
          <p:nvPr/>
        </p:nvPicPr>
        <p:blipFill rotWithShape="1">
          <a:blip r:embed="rId3">
            <a:extLst>
              <a:ext uri="{28A0092B-C50C-407E-A947-70E740481C1C}">
                <a14:useLocalDpi xmlns:a14="http://schemas.microsoft.com/office/drawing/2010/main" val="0"/>
              </a:ext>
            </a:extLst>
          </a:blip>
          <a:srcRect l="-210" t="-257" r="33752" b="11160"/>
          <a:stretch/>
        </p:blipFill>
        <p:spPr>
          <a:xfrm>
            <a:off x="4572000" y="564269"/>
            <a:ext cx="4233662" cy="2312959"/>
          </a:xfrm>
          <a:prstGeom prst="rect">
            <a:avLst/>
          </a:prstGeom>
        </p:spPr>
      </p:pic>
      <p:pic>
        <p:nvPicPr>
          <p:cNvPr id="11" name="圖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3471" y="3515668"/>
            <a:ext cx="4656794" cy="1306225"/>
          </a:xfrm>
          <a:prstGeom prst="rect">
            <a:avLst/>
          </a:prstGeom>
        </p:spPr>
      </p:pic>
      <p:sp>
        <p:nvSpPr>
          <p:cNvPr id="12" name="矩形 11"/>
          <p:cNvSpPr/>
          <p:nvPr/>
        </p:nvSpPr>
        <p:spPr>
          <a:xfrm>
            <a:off x="6516915" y="3269447"/>
            <a:ext cx="2990280" cy="246221"/>
          </a:xfrm>
          <a:prstGeom prst="rect">
            <a:avLst/>
          </a:prstGeom>
        </p:spPr>
        <p:txBody>
          <a:bodyPr wrap="square">
            <a:spAutoFit/>
          </a:bodyPr>
          <a:lstStyle/>
          <a:p>
            <a:pPr marL="457200" indent="-317500">
              <a:buClr>
                <a:schemeClr val="dk1"/>
              </a:buClr>
              <a:buSzPts val="1400"/>
            </a:pPr>
            <a:r>
              <a:rPr lang="en-US" sz="1000" dirty="0" smtClean="0">
                <a:solidFill>
                  <a:schemeClr val="bg1">
                    <a:lumMod val="25000"/>
                  </a:schemeClr>
                </a:solidFill>
                <a:latin typeface="Didact Gothic"/>
                <a:ea typeface="Didact Gothic"/>
                <a:cs typeface="Didact Gothic"/>
                <a:sym typeface="Didact Gothic"/>
              </a:rPr>
              <a:t>The prediction varies and it’s ridiculous!</a:t>
            </a:r>
          </a:p>
        </p:txBody>
      </p:sp>
    </p:spTree>
    <p:extLst>
      <p:ext uri="{BB962C8B-B14F-4D97-AF65-F5344CB8AC3E}">
        <p14:creationId xmlns:p14="http://schemas.microsoft.com/office/powerpoint/2010/main" val="26104007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469"/>
        <p:cNvGrpSpPr/>
        <p:nvPr/>
      </p:nvGrpSpPr>
      <p:grpSpPr>
        <a:xfrm>
          <a:off x="0" y="0"/>
          <a:ext cx="0" cy="0"/>
          <a:chOff x="0" y="0"/>
          <a:chExt cx="0" cy="0"/>
        </a:xfrm>
      </p:grpSpPr>
      <p:sp>
        <p:nvSpPr>
          <p:cNvPr id="471" name="Google Shape;471;p68"/>
          <p:cNvSpPr txBox="1">
            <a:spLocks noGrp="1"/>
          </p:cNvSpPr>
          <p:nvPr>
            <p:ph type="body" idx="1"/>
          </p:nvPr>
        </p:nvSpPr>
        <p:spPr>
          <a:xfrm>
            <a:off x="672542" y="1078856"/>
            <a:ext cx="4190081" cy="3671771"/>
          </a:xfrm>
          <a:prstGeom prst="rect">
            <a:avLst/>
          </a:prstGeom>
        </p:spPr>
        <p:txBody>
          <a:bodyPr spcFirstLastPara="1" wrap="square" lIns="91425" tIns="91425" rIns="91425" bIns="91425" anchor="t" anchorCtr="0">
            <a:noAutofit/>
          </a:bodyPr>
          <a:lstStyle/>
          <a:p>
            <a:pPr marL="161925" lvl="0" indent="0" rtl="0">
              <a:spcBef>
                <a:spcPts val="0"/>
              </a:spcBef>
              <a:spcAft>
                <a:spcPts val="0"/>
              </a:spcAft>
              <a:buClr>
                <a:schemeClr val="dk1"/>
              </a:buClr>
              <a:buSzPts val="1050"/>
              <a:buNone/>
            </a:pPr>
            <a:r>
              <a:rPr lang="en-US" b="1" u="none" dirty="0" smtClean="0">
                <a:solidFill>
                  <a:schemeClr val="dk1"/>
                </a:solidFill>
                <a:latin typeface="Didact Gothic"/>
                <a:ea typeface="Didact Gothic"/>
                <a:cs typeface="Didact Gothic"/>
                <a:sym typeface="Didact Gothic"/>
              </a:rPr>
              <a:t>Part 1 </a:t>
            </a:r>
          </a:p>
          <a:p>
            <a:pPr marL="457200" lvl="0" indent="-295275" rtl="0">
              <a:spcBef>
                <a:spcPts val="0"/>
              </a:spcBef>
              <a:spcAft>
                <a:spcPts val="0"/>
              </a:spcAft>
              <a:buClr>
                <a:schemeClr val="dk1"/>
              </a:buClr>
              <a:buSzPts val="1050"/>
              <a:buAutoNum type="arabicPeriod"/>
            </a:pPr>
            <a:r>
              <a:rPr lang="en-US" sz="1050" u="none" dirty="0" smtClean="0">
                <a:solidFill>
                  <a:schemeClr val="dk1"/>
                </a:solidFill>
                <a:latin typeface="Didact Gothic"/>
                <a:ea typeface="Didact Gothic"/>
                <a:cs typeface="Didact Gothic"/>
                <a:sym typeface="Didact Gothic"/>
              </a:rPr>
              <a:t>Dataset Description</a:t>
            </a:r>
            <a:endParaRPr lang="en" sz="1050" dirty="0" smtClean="0"/>
          </a:p>
          <a:p>
            <a:pPr marL="914400" lvl="1" indent="-295275" algn="l" rtl="0">
              <a:spcBef>
                <a:spcPts val="0"/>
              </a:spcBef>
              <a:spcAft>
                <a:spcPts val="0"/>
              </a:spcAft>
              <a:buClr>
                <a:schemeClr val="dk1"/>
              </a:buClr>
              <a:buSzPts val="1050"/>
              <a:buFont typeface="Arial" panose="020B0604020202020204" pitchFamily="34" charset="0"/>
              <a:buChar char="•"/>
            </a:pPr>
            <a:r>
              <a:rPr lang="en-US" sz="1050" dirty="0" smtClean="0"/>
              <a:t>Source</a:t>
            </a:r>
            <a:endParaRPr lang="en-US" sz="1050" dirty="0" smtClean="0">
              <a:solidFill>
                <a:schemeClr val="dk1"/>
              </a:solidFill>
            </a:endParaRPr>
          </a:p>
          <a:p>
            <a:pPr lvl="1" indent="-295275">
              <a:buSzPts val="1050"/>
              <a:buFont typeface="Arial" panose="020B0604020202020204" pitchFamily="34" charset="0"/>
              <a:buChar char="•"/>
            </a:pPr>
            <a:r>
              <a:rPr lang="en-US" sz="1050" dirty="0" smtClean="0"/>
              <a:t>Download the dataset by program</a:t>
            </a:r>
            <a:endParaRPr lang="en-US" sz="1050" dirty="0"/>
          </a:p>
          <a:p>
            <a:pPr lvl="1" indent="-295275">
              <a:buSzPts val="1050"/>
              <a:buFont typeface="Arial" panose="020B0604020202020204" pitchFamily="34" charset="0"/>
              <a:buChar char="•"/>
            </a:pPr>
            <a:r>
              <a:rPr lang="en-US" sz="1050" dirty="0" smtClean="0"/>
              <a:t>Update the dataset everyday</a:t>
            </a:r>
            <a:endParaRPr lang="en" sz="1050" dirty="0" smtClean="0"/>
          </a:p>
          <a:p>
            <a:pPr marL="457200" lvl="0" indent="-295275" algn="l" rtl="0">
              <a:spcBef>
                <a:spcPts val="0"/>
              </a:spcBef>
              <a:spcAft>
                <a:spcPts val="0"/>
              </a:spcAft>
              <a:buClr>
                <a:schemeClr val="dk1"/>
              </a:buClr>
              <a:buSzPts val="1050"/>
              <a:buAutoNum type="arabicPeriod"/>
            </a:pPr>
            <a:r>
              <a:rPr lang="en" sz="1050" dirty="0" smtClean="0"/>
              <a:t>Feature Selection</a:t>
            </a:r>
          </a:p>
          <a:p>
            <a:pPr lvl="1" indent="-295275">
              <a:buSzPts val="1050"/>
              <a:buFont typeface="Arial" panose="020B0604020202020204" pitchFamily="34" charset="0"/>
              <a:buChar char="•"/>
            </a:pPr>
            <a:r>
              <a:rPr lang="en-US" sz="1050" dirty="0" smtClean="0"/>
              <a:t>Fields description</a:t>
            </a:r>
          </a:p>
          <a:p>
            <a:pPr lvl="1" indent="-295275">
              <a:buSzPts val="1050"/>
              <a:buFont typeface="Arial" panose="020B0604020202020204" pitchFamily="34" charset="0"/>
              <a:buChar char="•"/>
            </a:pPr>
            <a:r>
              <a:rPr lang="en-US" sz="1050" dirty="0" smtClean="0"/>
              <a:t>How </a:t>
            </a:r>
            <a:r>
              <a:rPr lang="en-US" sz="1050" dirty="0"/>
              <a:t>to select the features</a:t>
            </a:r>
            <a:endParaRPr lang="en" sz="1050" dirty="0"/>
          </a:p>
          <a:p>
            <a:pPr marL="914400" lvl="1" indent="-295275" algn="l" rtl="0">
              <a:spcBef>
                <a:spcPts val="0"/>
              </a:spcBef>
              <a:spcAft>
                <a:spcPts val="0"/>
              </a:spcAft>
              <a:buClr>
                <a:schemeClr val="dk1"/>
              </a:buClr>
              <a:buSzPts val="1050"/>
              <a:buFont typeface="Arial" panose="020B0604020202020204" pitchFamily="34" charset="0"/>
              <a:buChar char="•"/>
            </a:pPr>
            <a:r>
              <a:rPr lang="en-US" sz="1050" dirty="0" smtClean="0">
                <a:solidFill>
                  <a:schemeClr val="dk1"/>
                </a:solidFill>
              </a:rPr>
              <a:t>Basic Plots for the dataset (Histogram, Heat map)</a:t>
            </a:r>
          </a:p>
          <a:p>
            <a:pPr marL="457200" lvl="0" indent="-295275" algn="l" rtl="0">
              <a:spcBef>
                <a:spcPts val="0"/>
              </a:spcBef>
              <a:spcAft>
                <a:spcPts val="0"/>
              </a:spcAft>
              <a:buClr>
                <a:schemeClr val="dk1"/>
              </a:buClr>
              <a:buSzPts val="1050"/>
              <a:buAutoNum type="arabicPeriod"/>
            </a:pPr>
            <a:r>
              <a:rPr lang="en-US" sz="1050" dirty="0" smtClean="0"/>
              <a:t>Analyze method</a:t>
            </a:r>
            <a:endParaRPr sz="1050" u="none" dirty="0">
              <a:solidFill>
                <a:schemeClr val="dk1"/>
              </a:solidFill>
              <a:latin typeface="Didact Gothic"/>
              <a:ea typeface="Didact Gothic"/>
              <a:cs typeface="Didact Gothic"/>
              <a:sym typeface="Didact Gothic"/>
            </a:endParaRPr>
          </a:p>
          <a:p>
            <a:pPr marL="914400" lvl="1" indent="-295275" algn="l" rtl="0">
              <a:spcBef>
                <a:spcPts val="0"/>
              </a:spcBef>
              <a:spcAft>
                <a:spcPts val="0"/>
              </a:spcAft>
              <a:buClr>
                <a:schemeClr val="dk1"/>
              </a:buClr>
              <a:buSzPts val="1050"/>
              <a:buFont typeface="Arial" panose="020B0604020202020204" pitchFamily="34" charset="0"/>
              <a:buChar char="•"/>
            </a:pPr>
            <a:r>
              <a:rPr lang="en-US" sz="1050" dirty="0" smtClean="0">
                <a:solidFill>
                  <a:schemeClr val="dk1"/>
                </a:solidFill>
              </a:rPr>
              <a:t>Training Modal</a:t>
            </a:r>
          </a:p>
          <a:p>
            <a:pPr marL="914400" lvl="1" indent="-295275" algn="l" rtl="0">
              <a:spcBef>
                <a:spcPts val="0"/>
              </a:spcBef>
              <a:spcAft>
                <a:spcPts val="0"/>
              </a:spcAft>
              <a:buClr>
                <a:schemeClr val="dk1"/>
              </a:buClr>
              <a:buSzPts val="1050"/>
              <a:buFont typeface="Arial" panose="020B0604020202020204" pitchFamily="34" charset="0"/>
              <a:buChar char="•"/>
            </a:pPr>
            <a:r>
              <a:rPr lang="en-US" sz="1050" dirty="0" smtClean="0"/>
              <a:t>Python Code</a:t>
            </a:r>
          </a:p>
          <a:p>
            <a:pPr marL="457200" lvl="0" indent="-295275" algn="l" rtl="0">
              <a:spcBef>
                <a:spcPts val="0"/>
              </a:spcBef>
              <a:spcAft>
                <a:spcPts val="0"/>
              </a:spcAft>
              <a:buClr>
                <a:schemeClr val="dk1"/>
              </a:buClr>
              <a:buSzPts val="1050"/>
              <a:buAutoNum type="arabicPeriod"/>
            </a:pPr>
            <a:r>
              <a:rPr lang="en" sz="1050" dirty="0" smtClean="0">
                <a:uFill>
                  <a:noFill/>
                </a:uFill>
              </a:rPr>
              <a:t>Evaluation</a:t>
            </a:r>
          </a:p>
          <a:p>
            <a:pPr lvl="1" indent="-295275">
              <a:buSzPts val="1050"/>
              <a:buFont typeface="Arial" panose="020B0604020202020204" pitchFamily="34" charset="0"/>
              <a:buChar char="•"/>
            </a:pPr>
            <a:r>
              <a:rPr lang="en-US" sz="1050" dirty="0" smtClean="0"/>
              <a:t>Average Accuracy with Varying Test </a:t>
            </a:r>
            <a:r>
              <a:rPr lang="en-US" sz="1050" dirty="0"/>
              <a:t>S</a:t>
            </a:r>
            <a:r>
              <a:rPr lang="en-US" sz="1050" dirty="0" smtClean="0"/>
              <a:t>ize( line plot)</a:t>
            </a:r>
          </a:p>
          <a:p>
            <a:pPr lvl="1" indent="-295275">
              <a:buSzPts val="1050"/>
              <a:buFont typeface="Arial" panose="020B0604020202020204" pitchFamily="34" charset="0"/>
              <a:buChar char="•"/>
            </a:pPr>
            <a:r>
              <a:rPr lang="en-US" sz="1050" dirty="0" smtClean="0"/>
              <a:t>Accuracy </a:t>
            </a:r>
            <a:r>
              <a:rPr lang="en-US" sz="1050" dirty="0"/>
              <a:t>without a specific feature  </a:t>
            </a:r>
            <a:endParaRPr lang="en-US" sz="1050" b="1" dirty="0">
              <a:solidFill>
                <a:srgbClr val="383838"/>
              </a:solidFill>
            </a:endParaRPr>
          </a:p>
          <a:p>
            <a:pPr marL="161925" lvl="0" indent="0">
              <a:buClr>
                <a:srgbClr val="383838"/>
              </a:buClr>
              <a:buSzPts val="1050"/>
              <a:buNone/>
            </a:pPr>
            <a:r>
              <a:rPr lang="en-US" b="1" dirty="0" smtClean="0">
                <a:solidFill>
                  <a:srgbClr val="383838"/>
                </a:solidFill>
              </a:rPr>
              <a:t>Part 2</a:t>
            </a:r>
          </a:p>
          <a:p>
            <a:pPr marL="390525" lvl="0" indent="-228600">
              <a:buClr>
                <a:srgbClr val="383838"/>
              </a:buClr>
              <a:buSzPts val="1050"/>
              <a:buFont typeface="+mj-lt"/>
              <a:buAutoNum type="arabicPeriod"/>
            </a:pPr>
            <a:r>
              <a:rPr lang="en" sz="1050" dirty="0" smtClean="0"/>
              <a:t>Application</a:t>
            </a:r>
          </a:p>
          <a:p>
            <a:pPr lvl="1" indent="-295275">
              <a:buSzPts val="1050"/>
              <a:buFont typeface="Arial" panose="020B0604020202020204" pitchFamily="34" charset="0"/>
              <a:buChar char="•"/>
            </a:pPr>
            <a:r>
              <a:rPr lang="en-US" sz="1050" dirty="0" smtClean="0"/>
              <a:t>Dataset</a:t>
            </a:r>
          </a:p>
          <a:p>
            <a:pPr lvl="1" indent="-295275">
              <a:buSzPts val="1050"/>
              <a:buFont typeface="Arial" panose="020B0604020202020204" pitchFamily="34" charset="0"/>
              <a:buChar char="•"/>
            </a:pPr>
            <a:r>
              <a:rPr lang="en-US" sz="1050" dirty="0" smtClean="0"/>
              <a:t>Feature Extraction</a:t>
            </a:r>
          </a:p>
          <a:p>
            <a:pPr lvl="1" indent="-295275">
              <a:buSzPts val="1050"/>
              <a:buFont typeface="Arial" panose="020B0604020202020204" pitchFamily="34" charset="0"/>
              <a:buChar char="•"/>
            </a:pPr>
            <a:r>
              <a:rPr lang="en-US" sz="1050" dirty="0" smtClean="0"/>
              <a:t>Accuracy</a:t>
            </a:r>
          </a:p>
          <a:p>
            <a:pPr lvl="1" indent="-295275">
              <a:buSzPts val="1050"/>
              <a:buFont typeface="Arial" panose="020B0604020202020204" pitchFamily="34" charset="0"/>
              <a:buChar char="•"/>
            </a:pPr>
            <a:r>
              <a:rPr lang="en-US" sz="1050" dirty="0" smtClean="0"/>
              <a:t>Prediction by given URLs </a:t>
            </a:r>
          </a:p>
          <a:p>
            <a:pPr marL="390525" lvl="0" indent="-228600" algn="l" rtl="0">
              <a:spcBef>
                <a:spcPts val="0"/>
              </a:spcBef>
              <a:spcAft>
                <a:spcPts val="0"/>
              </a:spcAft>
              <a:buClr>
                <a:schemeClr val="dk1"/>
              </a:buClr>
              <a:buSzPts val="1050"/>
              <a:buFont typeface="+mj-lt"/>
              <a:buAutoNum type="arabicPeriod"/>
            </a:pPr>
            <a:r>
              <a:rPr lang="en" sz="1050" u="none" dirty="0" smtClean="0">
                <a:solidFill>
                  <a:schemeClr val="dk1"/>
                </a:solidFill>
                <a:latin typeface="Didact Gothic"/>
                <a:ea typeface="Didact Gothic"/>
                <a:cs typeface="Didact Gothic"/>
                <a:sym typeface="Didact Gothic"/>
              </a:rPr>
              <a:t> Website </a:t>
            </a:r>
            <a:r>
              <a:rPr lang="en-US" sz="1050" dirty="0" smtClean="0"/>
              <a:t> </a:t>
            </a:r>
            <a:endParaRPr lang="en-US" dirty="0" smtClean="0">
              <a:solidFill>
                <a:srgbClr val="383838"/>
              </a:solidFill>
            </a:endParaRPr>
          </a:p>
          <a:p>
            <a:pPr marL="161925" lvl="0" indent="0" algn="l" rtl="0">
              <a:spcBef>
                <a:spcPts val="0"/>
              </a:spcBef>
              <a:spcAft>
                <a:spcPts val="0"/>
              </a:spcAft>
              <a:buClr>
                <a:schemeClr val="dk1"/>
              </a:buClr>
              <a:buSzPts val="1050"/>
              <a:buNone/>
            </a:pPr>
            <a:endParaRPr lang="en" sz="1050" u="none" dirty="0" smtClean="0">
              <a:solidFill>
                <a:schemeClr val="dk1"/>
              </a:solidFill>
              <a:latin typeface="Didact Gothic"/>
              <a:ea typeface="Didact Gothic"/>
              <a:cs typeface="Didact Gothic"/>
              <a:sym typeface="Didact Gothic"/>
            </a:endParaRPr>
          </a:p>
          <a:p>
            <a:pPr marL="161925" lvl="0" indent="0" algn="l" rtl="0">
              <a:spcBef>
                <a:spcPts val="0"/>
              </a:spcBef>
              <a:spcAft>
                <a:spcPts val="0"/>
              </a:spcAft>
              <a:buClr>
                <a:schemeClr val="dk1"/>
              </a:buClr>
              <a:buSzPts val="1050"/>
              <a:buNone/>
            </a:pPr>
            <a:endParaRPr sz="1050" u="none" dirty="0" smtClean="0">
              <a:solidFill>
                <a:schemeClr val="dk1"/>
              </a:solidFill>
              <a:latin typeface="Didact Gothic"/>
              <a:ea typeface="Didact Gothic"/>
              <a:cs typeface="Didact Gothic"/>
              <a:sym typeface="Didact Gothic"/>
            </a:endParaRPr>
          </a:p>
        </p:txBody>
      </p:sp>
      <p:sp>
        <p:nvSpPr>
          <p:cNvPr id="470" name="Google Shape;470;p68"/>
          <p:cNvSpPr txBox="1">
            <a:spLocks noGrp="1"/>
          </p:cNvSpPr>
          <p:nvPr>
            <p:ph type="title"/>
          </p:nvPr>
        </p:nvSpPr>
        <p:spPr>
          <a:xfrm>
            <a:off x="672542" y="425953"/>
            <a:ext cx="57681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smtClean="0">
                <a:solidFill>
                  <a:schemeClr val="dk1"/>
                </a:solidFill>
              </a:rPr>
              <a:t>Table of Contents</a:t>
            </a:r>
            <a:endParaRPr b="1" dirty="0">
              <a:solidFill>
                <a:schemeClr val="dk1"/>
              </a:solidFill>
            </a:endParaRPr>
          </a:p>
        </p:txBody>
      </p:sp>
      <p:cxnSp>
        <p:nvCxnSpPr>
          <p:cNvPr id="472" name="Google Shape;472;p68"/>
          <p:cNvCxnSpPr/>
          <p:nvPr/>
        </p:nvCxnSpPr>
        <p:spPr>
          <a:xfrm>
            <a:off x="854967" y="1078856"/>
            <a:ext cx="647100" cy="0"/>
          </a:xfrm>
          <a:prstGeom prst="straightConnector1">
            <a:avLst/>
          </a:prstGeom>
          <a:noFill/>
          <a:ln w="19050" cap="flat" cmpd="sng">
            <a:solidFill>
              <a:schemeClr val="dk1"/>
            </a:solidFill>
            <a:prstDash val="solid"/>
            <a:round/>
            <a:headEnd type="none" w="med" len="med"/>
            <a:tailEnd type="none" w="med" len="med"/>
          </a:ln>
        </p:spPr>
      </p:cxnSp>
      <p:sp>
        <p:nvSpPr>
          <p:cNvPr id="2" name="矩形 1"/>
          <p:cNvSpPr/>
          <p:nvPr/>
        </p:nvSpPr>
        <p:spPr>
          <a:xfrm>
            <a:off x="5511208" y="1254293"/>
            <a:ext cx="2505740" cy="954107"/>
          </a:xfrm>
          <a:prstGeom prst="rect">
            <a:avLst/>
          </a:prstGeom>
        </p:spPr>
        <p:txBody>
          <a:bodyPr wrap="square">
            <a:spAutoFit/>
          </a:bodyPr>
          <a:lstStyle/>
          <a:p>
            <a:pPr marL="161925" marR="50800" lvl="0">
              <a:buClr>
                <a:srgbClr val="383838"/>
              </a:buClr>
              <a:buSzPts val="1050"/>
            </a:pPr>
            <a:r>
              <a:rPr lang="en-US" b="1" dirty="0">
                <a:solidFill>
                  <a:srgbClr val="383838"/>
                </a:solidFill>
                <a:latin typeface="Didact Gothic"/>
                <a:ea typeface="Didact Gothic"/>
                <a:cs typeface="Didact Gothic"/>
                <a:sym typeface="Didact Gothic"/>
              </a:rPr>
              <a:t>Part 3</a:t>
            </a:r>
          </a:p>
          <a:p>
            <a:pPr marL="390525" marR="50800" lvl="0" indent="-228600">
              <a:buClr>
                <a:srgbClr val="383838"/>
              </a:buClr>
              <a:buSzPts val="1050"/>
              <a:buFont typeface="+mj-lt"/>
              <a:buAutoNum type="arabicPeriod"/>
            </a:pPr>
            <a:r>
              <a:rPr lang="en" sz="1050" dirty="0" smtClean="0">
                <a:solidFill>
                  <a:srgbClr val="383838"/>
                </a:solidFill>
                <a:latin typeface="Didact Gothic"/>
                <a:ea typeface="Didact Gothic"/>
                <a:cs typeface="Didact Gothic"/>
                <a:sym typeface="Didact Gothic"/>
              </a:rPr>
              <a:t>Issues</a:t>
            </a:r>
          </a:p>
          <a:p>
            <a:pPr marL="333375" marR="50800" lvl="0" indent="-171450">
              <a:buClr>
                <a:srgbClr val="383838"/>
              </a:buClr>
              <a:buSzPts val="1050"/>
              <a:buFont typeface="Arial" panose="020B0604020202020204" pitchFamily="34" charset="0"/>
              <a:buChar char="•"/>
            </a:pPr>
            <a:r>
              <a:rPr lang="en" sz="1050" dirty="0">
                <a:solidFill>
                  <a:srgbClr val="383838"/>
                </a:solidFill>
                <a:latin typeface="Didact Gothic"/>
                <a:ea typeface="Didact Gothic"/>
                <a:cs typeface="Didact Gothic"/>
                <a:sym typeface="Didact Gothic"/>
              </a:rPr>
              <a:t>Shortcoming of the project</a:t>
            </a:r>
          </a:p>
          <a:p>
            <a:pPr marL="333375" marR="50800" lvl="0" indent="-171450">
              <a:buClr>
                <a:srgbClr val="383838"/>
              </a:buClr>
              <a:buSzPts val="1050"/>
              <a:buFont typeface="Arial" panose="020B0604020202020204" pitchFamily="34" charset="0"/>
              <a:buChar char="•"/>
            </a:pPr>
            <a:r>
              <a:rPr lang="en" sz="1050" dirty="0">
                <a:solidFill>
                  <a:srgbClr val="383838"/>
                </a:solidFill>
                <a:latin typeface="Didact Gothic"/>
                <a:ea typeface="Didact Gothic"/>
                <a:cs typeface="Didact Gothic"/>
                <a:sym typeface="Didact Gothic"/>
              </a:rPr>
              <a:t>Future Evolution </a:t>
            </a:r>
            <a:endParaRPr lang="en" sz="1050" dirty="0" smtClean="0">
              <a:solidFill>
                <a:srgbClr val="383838"/>
              </a:solidFill>
              <a:latin typeface="Didact Gothic"/>
              <a:ea typeface="Didact Gothic"/>
              <a:cs typeface="Didact Gothic"/>
              <a:sym typeface="Didact Gothic"/>
            </a:endParaRPr>
          </a:p>
          <a:p>
            <a:pPr marL="161925" marR="50800" lvl="0">
              <a:buClr>
                <a:srgbClr val="383838"/>
              </a:buClr>
              <a:buSzPts val="1050"/>
            </a:pPr>
            <a:r>
              <a:rPr lang="en" sz="1050" dirty="0" smtClean="0">
                <a:solidFill>
                  <a:srgbClr val="383838"/>
                </a:solidFill>
                <a:latin typeface="Didact Gothic"/>
                <a:ea typeface="Didact Gothic"/>
                <a:cs typeface="Didact Gothic"/>
                <a:sym typeface="Didact Gothic"/>
              </a:rPr>
              <a:t>2.    Conclusion</a:t>
            </a:r>
          </a:p>
        </p:txBody>
      </p:sp>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2" name="Google Shape;484;p70"/>
          <p:cNvSpPr txBox="1">
            <a:spLocks noGrp="1"/>
          </p:cNvSpPr>
          <p:nvPr>
            <p:ph type="title" idx="15"/>
          </p:nvPr>
        </p:nvSpPr>
        <p:spPr>
          <a:xfrm>
            <a:off x="38100" y="1301030"/>
            <a:ext cx="3102822" cy="528600"/>
          </a:xfrm>
          <a:prstGeom prst="rect">
            <a:avLst/>
          </a:prstGeom>
        </p:spPr>
        <p:txBody>
          <a:bodyPr spcFirstLastPara="1" wrap="square" lIns="91425" tIns="91425" rIns="91425" bIns="91425" anchor="ctr" anchorCtr="0">
            <a:noAutofit/>
          </a:bodyPr>
          <a:lstStyle/>
          <a:p>
            <a:pPr marL="161925" lvl="0">
              <a:buClr>
                <a:schemeClr val="dk1"/>
              </a:buClr>
              <a:buSzPts val="1050"/>
            </a:pPr>
            <a:r>
              <a:rPr lang="en-US" dirty="0" smtClean="0"/>
              <a:t>II. Website</a:t>
            </a:r>
            <a:endParaRPr lang="en-US" dirty="0">
              <a:sym typeface="Didact Gothic"/>
            </a:endParaRPr>
          </a:p>
        </p:txBody>
      </p:sp>
      <p:sp>
        <p:nvSpPr>
          <p:cNvPr id="3" name="Google Shape;486;p70"/>
          <p:cNvSpPr txBox="1">
            <a:spLocks noGrp="1"/>
          </p:cNvSpPr>
          <p:nvPr>
            <p:ph type="title" idx="5"/>
          </p:nvPr>
        </p:nvSpPr>
        <p:spPr>
          <a:xfrm>
            <a:off x="326697" y="2113055"/>
            <a:ext cx="3686660" cy="419100"/>
          </a:xfrm>
          <a:prstGeom prst="rect">
            <a:avLst/>
          </a:prstGeom>
        </p:spPr>
        <p:txBody>
          <a:bodyPr spcFirstLastPara="1" wrap="square" lIns="91425" tIns="91425" rIns="91425" bIns="91425" anchor="ctr" anchorCtr="0">
            <a:noAutofit/>
          </a:bodyPr>
          <a:lstStyle/>
          <a:p>
            <a:pPr lvl="1" algn="l">
              <a:buSzPts val="1050"/>
            </a:pPr>
            <a:r>
              <a:rPr lang="en-US" b="1" dirty="0" smtClean="0">
                <a:solidFill>
                  <a:schemeClr val="bg1"/>
                </a:solidFill>
              </a:rPr>
              <a:t>It’s just a start!!!</a:t>
            </a:r>
            <a:endParaRPr lang="en" b="1" dirty="0">
              <a:solidFill>
                <a:schemeClr val="bg1"/>
              </a:solidFill>
            </a:endParaRPr>
          </a:p>
        </p:txBody>
      </p:sp>
      <p:cxnSp>
        <p:nvCxnSpPr>
          <p:cNvPr id="5" name="Google Shape;497;p70"/>
          <p:cNvCxnSpPr/>
          <p:nvPr/>
        </p:nvCxnSpPr>
        <p:spPr>
          <a:xfrm>
            <a:off x="348095" y="1971342"/>
            <a:ext cx="647100" cy="0"/>
          </a:xfrm>
          <a:prstGeom prst="straightConnector1">
            <a:avLst/>
          </a:prstGeom>
          <a:noFill/>
          <a:ln w="19050" cap="flat" cmpd="sng">
            <a:solidFill>
              <a:schemeClr val="lt1"/>
            </a:solidFill>
            <a:prstDash val="solid"/>
            <a:round/>
            <a:headEnd type="none" w="med" len="med"/>
            <a:tailEnd type="none" w="med" len="med"/>
          </a:ln>
        </p:spPr>
      </p:cxn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 y="3018220"/>
            <a:ext cx="4069080" cy="1178539"/>
          </a:xfrm>
          <a:prstGeom prst="rect">
            <a:avLst/>
          </a:prstGeom>
        </p:spPr>
      </p:pic>
      <p:sp>
        <p:nvSpPr>
          <p:cNvPr id="8" name="矩形 7"/>
          <p:cNvSpPr/>
          <p:nvPr/>
        </p:nvSpPr>
        <p:spPr>
          <a:xfrm>
            <a:off x="5198036" y="2326534"/>
            <a:ext cx="3608301" cy="1169551"/>
          </a:xfrm>
          <a:prstGeom prst="rect">
            <a:avLst/>
          </a:prstGeom>
        </p:spPr>
        <p:txBody>
          <a:bodyPr wrap="square">
            <a:spAutoFit/>
          </a:bodyPr>
          <a:lstStyle/>
          <a:p>
            <a:pPr marL="285750" lvl="3" indent="-285750">
              <a:buFont typeface="Arial" panose="020B0604020202020204" pitchFamily="34" charset="0"/>
              <a:buChar char="•"/>
            </a:pPr>
            <a:r>
              <a:rPr lang="en-US" dirty="0" smtClean="0">
                <a:solidFill>
                  <a:schemeClr val="tx1">
                    <a:lumMod val="50000"/>
                  </a:schemeClr>
                </a:solidFill>
                <a:latin typeface="Yu Mincho Light" panose="02020300000000000000" pitchFamily="18" charset="-128"/>
                <a:ea typeface="Yu Mincho Light" panose="02020300000000000000" pitchFamily="18" charset="-128"/>
              </a:rPr>
              <a:t>LET USES ENTER AN URL</a:t>
            </a:r>
          </a:p>
          <a:p>
            <a:pPr lvl="3"/>
            <a:endParaRPr lang="en-US" dirty="0">
              <a:solidFill>
                <a:schemeClr val="tx1">
                  <a:lumMod val="50000"/>
                </a:schemeClr>
              </a:solidFill>
              <a:latin typeface="Yu Mincho Light" panose="02020300000000000000" pitchFamily="18" charset="-128"/>
              <a:ea typeface="Yu Mincho Light" panose="02020300000000000000" pitchFamily="18" charset="-128"/>
            </a:endParaRPr>
          </a:p>
          <a:p>
            <a:pPr marL="285750" indent="-285750">
              <a:buFont typeface="Arial" panose="020B0604020202020204" pitchFamily="34" charset="0"/>
              <a:buChar char="•"/>
            </a:pPr>
            <a:r>
              <a:rPr lang="en-US" dirty="0" smtClean="0">
                <a:solidFill>
                  <a:schemeClr val="tx1">
                    <a:lumMod val="50000"/>
                  </a:schemeClr>
                </a:solidFill>
                <a:latin typeface="Yu Mincho Light" panose="02020300000000000000" pitchFamily="18" charset="-128"/>
                <a:ea typeface="Yu Mincho Light" panose="02020300000000000000" pitchFamily="18" charset="-128"/>
              </a:rPr>
              <a:t>THE SYSTEM EXTRACTS THE FEATURES AND GIVES THE PREDICTION RESULT</a:t>
            </a:r>
            <a:endParaRPr lang="en-US" dirty="0">
              <a:solidFill>
                <a:schemeClr val="tx1">
                  <a:lumMod val="50000"/>
                </a:schemeClr>
              </a:solidFill>
              <a:latin typeface="Yu Mincho Light" panose="02020300000000000000" pitchFamily="18" charset="-128"/>
              <a:ea typeface="Yu Mincho Light" panose="02020300000000000000" pitchFamily="18" charset="-128"/>
            </a:endParaRPr>
          </a:p>
        </p:txBody>
      </p:sp>
      <p:sp>
        <p:nvSpPr>
          <p:cNvPr id="9" name="矩形 8"/>
          <p:cNvSpPr/>
          <p:nvPr/>
        </p:nvSpPr>
        <p:spPr>
          <a:xfrm>
            <a:off x="5953168" y="1838735"/>
            <a:ext cx="1186772" cy="369332"/>
          </a:xfrm>
          <a:prstGeom prst="rect">
            <a:avLst/>
          </a:prstGeom>
        </p:spPr>
        <p:txBody>
          <a:bodyPr wrap="square">
            <a:spAutoFit/>
          </a:bodyPr>
          <a:lstStyle/>
          <a:p>
            <a:pPr marL="161925" marR="50800" lvl="0">
              <a:buClr>
                <a:srgbClr val="383838"/>
              </a:buClr>
              <a:buSzPts val="1050"/>
            </a:pPr>
            <a:r>
              <a:rPr lang="en-US" sz="1800" b="1" dirty="0" smtClean="0">
                <a:solidFill>
                  <a:srgbClr val="383838"/>
                </a:solidFill>
                <a:latin typeface="Didact Gothic"/>
                <a:ea typeface="Didact Gothic"/>
                <a:cs typeface="Didact Gothic"/>
                <a:sym typeface="Didact Gothic"/>
              </a:rPr>
              <a:t>FUTURE</a:t>
            </a:r>
            <a:endParaRPr lang="en-US" sz="1800" b="1" dirty="0">
              <a:solidFill>
                <a:srgbClr val="383838"/>
              </a:solidFill>
              <a:latin typeface="Didact Gothic"/>
              <a:ea typeface="Didact Gothic"/>
              <a:cs typeface="Didact Gothic"/>
              <a:sym typeface="Didact Gothic"/>
            </a:endParaRPr>
          </a:p>
        </p:txBody>
      </p:sp>
    </p:spTree>
    <p:extLst>
      <p:ext uri="{BB962C8B-B14F-4D97-AF65-F5344CB8AC3E}">
        <p14:creationId xmlns:p14="http://schemas.microsoft.com/office/powerpoint/2010/main" val="109096220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69"/>
          <p:cNvSpPr txBox="1">
            <a:spLocks noGrp="1"/>
          </p:cNvSpPr>
          <p:nvPr>
            <p:ph type="title"/>
          </p:nvPr>
        </p:nvSpPr>
        <p:spPr>
          <a:xfrm>
            <a:off x="1726200" y="1681450"/>
            <a:ext cx="5691600" cy="131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Part 3</a:t>
            </a:r>
            <a:endParaRPr dirty="0"/>
          </a:p>
        </p:txBody>
      </p:sp>
      <p:sp>
        <p:nvSpPr>
          <p:cNvPr id="478" name="Google Shape;478;p69"/>
          <p:cNvSpPr txBox="1">
            <a:spLocks noGrp="1"/>
          </p:cNvSpPr>
          <p:nvPr>
            <p:ph type="body" idx="1"/>
          </p:nvPr>
        </p:nvSpPr>
        <p:spPr>
          <a:xfrm>
            <a:off x="2434275" y="3133239"/>
            <a:ext cx="4275300" cy="48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Issue</a:t>
            </a:r>
          </a:p>
          <a:p>
            <a:pPr marL="0" lvl="0" indent="0" algn="ctr" rtl="0">
              <a:spcBef>
                <a:spcPts val="0"/>
              </a:spcBef>
              <a:spcAft>
                <a:spcPts val="0"/>
              </a:spcAft>
              <a:buNone/>
            </a:pPr>
            <a:r>
              <a:rPr lang="en-US" dirty="0" smtClean="0"/>
              <a:t>Conclusion</a:t>
            </a:r>
            <a:endParaRPr dirty="0"/>
          </a:p>
        </p:txBody>
      </p:sp>
      <p:cxnSp>
        <p:nvCxnSpPr>
          <p:cNvPr id="479" name="Google Shape;479;p69"/>
          <p:cNvCxnSpPr/>
          <p:nvPr/>
        </p:nvCxnSpPr>
        <p:spPr>
          <a:xfrm>
            <a:off x="4248450" y="3035270"/>
            <a:ext cx="647100" cy="0"/>
          </a:xfrm>
          <a:prstGeom prst="straightConnector1">
            <a:avLst/>
          </a:prstGeom>
          <a:noFill/>
          <a:ln w="1905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453609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77"/>
                                        </p:tgtEl>
                                        <p:attrNameLst>
                                          <p:attrName>style.visibility</p:attrName>
                                        </p:attrNameLst>
                                      </p:cBhvr>
                                      <p:to>
                                        <p:strVal val="visible"/>
                                      </p:to>
                                    </p:set>
                                    <p:animEffect transition="in" filter="fade">
                                      <p:cBhvr>
                                        <p:cTn id="7" dur="1000"/>
                                        <p:tgtEl>
                                          <p:spTgt spid="477"/>
                                        </p:tgtEl>
                                      </p:cBhvr>
                                    </p:animEffect>
                                  </p:childTnLst>
                                </p:cTn>
                              </p:par>
                              <p:par>
                                <p:cTn id="8" presetID="10" presetClass="entr" presetSubtype="0" fill="hold" nodeType="withEffect">
                                  <p:stCondLst>
                                    <p:cond delay="0"/>
                                  </p:stCondLst>
                                  <p:childTnLst>
                                    <p:set>
                                      <p:cBhvr>
                                        <p:cTn id="9" dur="1" fill="hold">
                                          <p:stCondLst>
                                            <p:cond delay="0"/>
                                          </p:stCondLst>
                                        </p:cTn>
                                        <p:tgtEl>
                                          <p:spTgt spid="479"/>
                                        </p:tgtEl>
                                        <p:attrNameLst>
                                          <p:attrName>style.visibility</p:attrName>
                                        </p:attrNameLst>
                                      </p:cBhvr>
                                      <p:to>
                                        <p:strVal val="visible"/>
                                      </p:to>
                                    </p:set>
                                    <p:animEffect transition="in" filter="fade">
                                      <p:cBhvr>
                                        <p:cTn id="10" dur="1000"/>
                                        <p:tgtEl>
                                          <p:spTgt spid="479"/>
                                        </p:tgtEl>
                                      </p:cBhvr>
                                    </p:animEffect>
                                  </p:childTnLst>
                                </p:cTn>
                              </p:par>
                              <p:par>
                                <p:cTn id="11" presetID="10" presetClass="entr" presetSubtype="0" fill="hold" nodeType="withEffect">
                                  <p:stCondLst>
                                    <p:cond delay="0"/>
                                  </p:stCondLst>
                                  <p:childTnLst>
                                    <p:set>
                                      <p:cBhvr>
                                        <p:cTn id="12" dur="1" fill="hold">
                                          <p:stCondLst>
                                            <p:cond delay="0"/>
                                          </p:stCondLst>
                                        </p:cTn>
                                        <p:tgtEl>
                                          <p:spTgt spid="478"/>
                                        </p:tgtEl>
                                        <p:attrNameLst>
                                          <p:attrName>style.visibility</p:attrName>
                                        </p:attrNameLst>
                                      </p:cBhvr>
                                      <p:to>
                                        <p:strVal val="visible"/>
                                      </p:to>
                                    </p:set>
                                    <p:animEffect transition="in" filter="fade">
                                      <p:cBhvr>
                                        <p:cTn id="13" dur="1000"/>
                                        <p:tgtEl>
                                          <p:spTgt spid="4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2" name="Google Shape;484;p70"/>
          <p:cNvSpPr txBox="1">
            <a:spLocks noGrp="1"/>
          </p:cNvSpPr>
          <p:nvPr>
            <p:ph type="title" idx="15"/>
          </p:nvPr>
        </p:nvSpPr>
        <p:spPr>
          <a:xfrm>
            <a:off x="480060" y="1544870"/>
            <a:ext cx="3102822" cy="528600"/>
          </a:xfrm>
          <a:prstGeom prst="rect">
            <a:avLst/>
          </a:prstGeom>
        </p:spPr>
        <p:txBody>
          <a:bodyPr spcFirstLastPara="1" wrap="square" lIns="91425" tIns="91425" rIns="91425" bIns="91425" anchor="ctr" anchorCtr="0">
            <a:noAutofit/>
          </a:bodyPr>
          <a:lstStyle/>
          <a:p>
            <a:pPr marL="161925" lvl="0">
              <a:buClr>
                <a:schemeClr val="dk1"/>
              </a:buClr>
              <a:buSzPts val="1050"/>
            </a:pPr>
            <a:r>
              <a:rPr lang="en-US" dirty="0" smtClean="0"/>
              <a:t>I. issue</a:t>
            </a:r>
            <a:endParaRPr lang="en-US" dirty="0">
              <a:sym typeface="Didact Gothic"/>
            </a:endParaRPr>
          </a:p>
        </p:txBody>
      </p:sp>
      <p:sp>
        <p:nvSpPr>
          <p:cNvPr id="3" name="Google Shape;486;p70"/>
          <p:cNvSpPr txBox="1">
            <a:spLocks noGrp="1"/>
          </p:cNvSpPr>
          <p:nvPr>
            <p:ph type="title" idx="5"/>
          </p:nvPr>
        </p:nvSpPr>
        <p:spPr>
          <a:xfrm>
            <a:off x="1059377" y="2347995"/>
            <a:ext cx="2095303" cy="419100"/>
          </a:xfrm>
          <a:prstGeom prst="rect">
            <a:avLst/>
          </a:prstGeom>
        </p:spPr>
        <p:txBody>
          <a:bodyPr spcFirstLastPara="1" wrap="square" lIns="91425" tIns="91425" rIns="91425" bIns="91425" anchor="ctr" anchorCtr="0">
            <a:noAutofit/>
          </a:bodyPr>
          <a:lstStyle/>
          <a:p>
            <a:pPr lvl="1" algn="l">
              <a:buSzPts val="1050"/>
            </a:pPr>
            <a:r>
              <a:rPr lang="en-US" b="1" dirty="0" smtClean="0">
                <a:solidFill>
                  <a:schemeClr val="bg1"/>
                </a:solidFill>
              </a:rPr>
              <a:t>SHORTCOMING</a:t>
            </a:r>
            <a:endParaRPr lang="en" b="1" dirty="0">
              <a:solidFill>
                <a:schemeClr val="bg1"/>
              </a:solidFill>
            </a:endParaRPr>
          </a:p>
        </p:txBody>
      </p:sp>
      <p:sp>
        <p:nvSpPr>
          <p:cNvPr id="4" name="Google Shape;489;p70"/>
          <p:cNvSpPr txBox="1">
            <a:spLocks noGrp="1"/>
          </p:cNvSpPr>
          <p:nvPr>
            <p:ph type="title" idx="2"/>
          </p:nvPr>
        </p:nvSpPr>
        <p:spPr>
          <a:xfrm>
            <a:off x="374777" y="2412345"/>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solidFill>
                  <a:schemeClr val="bg1"/>
                </a:solidFill>
              </a:rPr>
              <a:t>01</a:t>
            </a:r>
            <a:endParaRPr dirty="0">
              <a:solidFill>
                <a:schemeClr val="bg1"/>
              </a:solidFill>
            </a:endParaRPr>
          </a:p>
        </p:txBody>
      </p:sp>
      <p:cxnSp>
        <p:nvCxnSpPr>
          <p:cNvPr id="5" name="Google Shape;497;p70"/>
          <p:cNvCxnSpPr/>
          <p:nvPr/>
        </p:nvCxnSpPr>
        <p:spPr>
          <a:xfrm>
            <a:off x="790055" y="2215182"/>
            <a:ext cx="647100" cy="0"/>
          </a:xfrm>
          <a:prstGeom prst="straightConnector1">
            <a:avLst/>
          </a:prstGeom>
          <a:noFill/>
          <a:ln w="19050" cap="flat" cmpd="sng">
            <a:solidFill>
              <a:schemeClr val="lt1"/>
            </a:solidFill>
            <a:prstDash val="solid"/>
            <a:round/>
            <a:headEnd type="none" w="med" len="med"/>
            <a:tailEnd type="none" w="med" len="med"/>
          </a:ln>
        </p:spPr>
      </p:cxnSp>
      <p:sp>
        <p:nvSpPr>
          <p:cNvPr id="8" name="矩形 7"/>
          <p:cNvSpPr/>
          <p:nvPr/>
        </p:nvSpPr>
        <p:spPr>
          <a:xfrm>
            <a:off x="5060877" y="1838161"/>
            <a:ext cx="2734383" cy="461665"/>
          </a:xfrm>
          <a:prstGeom prst="rect">
            <a:avLst/>
          </a:prstGeom>
        </p:spPr>
        <p:txBody>
          <a:bodyPr wrap="square">
            <a:spAutoFit/>
          </a:bodyPr>
          <a:lstStyle/>
          <a:p>
            <a:pPr lvl="3"/>
            <a:r>
              <a:rPr lang="en-US" sz="2400" dirty="0" smtClean="0">
                <a:solidFill>
                  <a:schemeClr val="tx1">
                    <a:lumMod val="50000"/>
                  </a:schemeClr>
                </a:solidFill>
                <a:latin typeface="Yu Mincho Light" panose="02020300000000000000" pitchFamily="18" charset="-128"/>
                <a:ea typeface="Yu Mincho Light" panose="02020300000000000000" pitchFamily="18" charset="-128"/>
              </a:rPr>
              <a:t>MISPREDICTION</a:t>
            </a:r>
            <a:endParaRPr lang="en-US" sz="2400" dirty="0">
              <a:solidFill>
                <a:schemeClr val="tx1">
                  <a:lumMod val="50000"/>
                </a:schemeClr>
              </a:solidFill>
              <a:latin typeface="Yu Mincho Light" panose="02020300000000000000" pitchFamily="18" charset="-128"/>
              <a:ea typeface="Yu Mincho Light" panose="02020300000000000000" pitchFamily="18" charset="-128"/>
            </a:endParaRPr>
          </a:p>
        </p:txBody>
      </p:sp>
      <p:sp>
        <p:nvSpPr>
          <p:cNvPr id="10" name="矩形 9"/>
          <p:cNvSpPr/>
          <p:nvPr/>
        </p:nvSpPr>
        <p:spPr>
          <a:xfrm>
            <a:off x="5060877" y="2424523"/>
            <a:ext cx="3557343" cy="830997"/>
          </a:xfrm>
          <a:prstGeom prst="rect">
            <a:avLst/>
          </a:prstGeom>
        </p:spPr>
        <p:txBody>
          <a:bodyPr wrap="square">
            <a:spAutoFit/>
          </a:bodyPr>
          <a:lstStyle/>
          <a:p>
            <a:pPr marL="285750" lvl="3" indent="-285750">
              <a:buFont typeface="Arial" panose="020B0604020202020204" pitchFamily="34" charset="0"/>
              <a:buChar char="•"/>
            </a:pPr>
            <a:r>
              <a:rPr lang="en-US" sz="1200" dirty="0" smtClean="0">
                <a:solidFill>
                  <a:schemeClr val="tx1">
                    <a:lumMod val="50000"/>
                  </a:schemeClr>
                </a:solidFill>
                <a:latin typeface="Yu Mincho Light" panose="02020300000000000000" pitchFamily="18" charset="-128"/>
                <a:ea typeface="Yu Mincho Light" panose="02020300000000000000" pitchFamily="18" charset="-128"/>
              </a:rPr>
              <a:t>OVERFITTING</a:t>
            </a:r>
          </a:p>
          <a:p>
            <a:pPr marL="285750" lvl="3" indent="-285750">
              <a:buFont typeface="Arial" panose="020B0604020202020204" pitchFamily="34" charset="0"/>
              <a:buChar char="•"/>
            </a:pPr>
            <a:r>
              <a:rPr lang="en-US" sz="1200" dirty="0" smtClean="0">
                <a:solidFill>
                  <a:schemeClr val="tx1">
                    <a:lumMod val="50000"/>
                  </a:schemeClr>
                </a:solidFill>
                <a:latin typeface="Yu Mincho Light" panose="02020300000000000000" pitchFamily="18" charset="-128"/>
                <a:ea typeface="Yu Mincho Light" panose="02020300000000000000" pitchFamily="18" charset="-128"/>
              </a:rPr>
              <a:t>LIMITATION OF THE DATASET VS. OVERWHELMING NUMBER OF URLS</a:t>
            </a:r>
            <a:r>
              <a:rPr lang="en-US" sz="1200" dirty="0">
                <a:solidFill>
                  <a:schemeClr val="tx1">
                    <a:lumMod val="50000"/>
                  </a:schemeClr>
                </a:solidFill>
                <a:latin typeface="Yu Mincho Light" panose="02020300000000000000" pitchFamily="18" charset="-128"/>
                <a:ea typeface="Yu Mincho Light" panose="02020300000000000000" pitchFamily="18" charset="-128"/>
              </a:rPr>
              <a:t> </a:t>
            </a:r>
            <a:r>
              <a:rPr lang="en-US" sz="1200" dirty="0" smtClean="0">
                <a:solidFill>
                  <a:schemeClr val="tx1">
                    <a:lumMod val="50000"/>
                  </a:schemeClr>
                </a:solidFill>
                <a:latin typeface="Yu Mincho Light" panose="02020300000000000000" pitchFamily="18" charset="-128"/>
                <a:ea typeface="Yu Mincho Light" panose="02020300000000000000" pitchFamily="18" charset="-128"/>
              </a:rPr>
              <a:t>IN THE REAL WORLD</a:t>
            </a:r>
          </a:p>
        </p:txBody>
      </p:sp>
    </p:spTree>
    <p:extLst>
      <p:ext uri="{BB962C8B-B14F-4D97-AF65-F5344CB8AC3E}">
        <p14:creationId xmlns:p14="http://schemas.microsoft.com/office/powerpoint/2010/main" val="26596349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2" name="Google Shape;484;p70"/>
          <p:cNvSpPr txBox="1">
            <a:spLocks noGrp="1"/>
          </p:cNvSpPr>
          <p:nvPr>
            <p:ph type="title" idx="15"/>
          </p:nvPr>
        </p:nvSpPr>
        <p:spPr>
          <a:xfrm>
            <a:off x="480060" y="1377230"/>
            <a:ext cx="3102822" cy="528600"/>
          </a:xfrm>
          <a:prstGeom prst="rect">
            <a:avLst/>
          </a:prstGeom>
        </p:spPr>
        <p:txBody>
          <a:bodyPr spcFirstLastPara="1" wrap="square" lIns="91425" tIns="91425" rIns="91425" bIns="91425" anchor="ctr" anchorCtr="0">
            <a:noAutofit/>
          </a:bodyPr>
          <a:lstStyle/>
          <a:p>
            <a:pPr marL="161925" lvl="0">
              <a:buClr>
                <a:schemeClr val="dk1"/>
              </a:buClr>
              <a:buSzPts val="1050"/>
            </a:pPr>
            <a:r>
              <a:rPr lang="en-US" dirty="0" smtClean="0"/>
              <a:t>I. issue</a:t>
            </a:r>
            <a:endParaRPr lang="en-US" dirty="0">
              <a:sym typeface="Didact Gothic"/>
            </a:endParaRPr>
          </a:p>
        </p:txBody>
      </p:sp>
      <p:sp>
        <p:nvSpPr>
          <p:cNvPr id="3" name="Google Shape;486;p70"/>
          <p:cNvSpPr txBox="1">
            <a:spLocks noGrp="1"/>
          </p:cNvSpPr>
          <p:nvPr>
            <p:ph type="title" idx="5"/>
          </p:nvPr>
        </p:nvSpPr>
        <p:spPr>
          <a:xfrm>
            <a:off x="1059377" y="2244705"/>
            <a:ext cx="2095303" cy="419100"/>
          </a:xfrm>
          <a:prstGeom prst="rect">
            <a:avLst/>
          </a:prstGeom>
        </p:spPr>
        <p:txBody>
          <a:bodyPr spcFirstLastPara="1" wrap="square" lIns="91425" tIns="91425" rIns="91425" bIns="91425" anchor="ctr" anchorCtr="0">
            <a:noAutofit/>
          </a:bodyPr>
          <a:lstStyle/>
          <a:p>
            <a:pPr lvl="1" algn="l">
              <a:buSzPts val="1050"/>
            </a:pPr>
            <a:r>
              <a:rPr lang="en-US" b="1" dirty="0" smtClean="0">
                <a:solidFill>
                  <a:schemeClr val="bg1"/>
                </a:solidFill>
              </a:rPr>
              <a:t>FUTURE EVOLUTION</a:t>
            </a:r>
            <a:endParaRPr lang="en" b="1" dirty="0">
              <a:solidFill>
                <a:schemeClr val="bg1"/>
              </a:solidFill>
            </a:endParaRPr>
          </a:p>
        </p:txBody>
      </p:sp>
      <p:sp>
        <p:nvSpPr>
          <p:cNvPr id="4" name="Google Shape;489;p70"/>
          <p:cNvSpPr txBox="1">
            <a:spLocks noGrp="1"/>
          </p:cNvSpPr>
          <p:nvPr>
            <p:ph type="title" idx="2"/>
          </p:nvPr>
        </p:nvSpPr>
        <p:spPr>
          <a:xfrm>
            <a:off x="374777" y="2244705"/>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solidFill>
                  <a:schemeClr val="bg1"/>
                </a:solidFill>
              </a:rPr>
              <a:t>02</a:t>
            </a:r>
            <a:endParaRPr dirty="0">
              <a:solidFill>
                <a:schemeClr val="bg1"/>
              </a:solidFill>
            </a:endParaRPr>
          </a:p>
        </p:txBody>
      </p:sp>
      <p:cxnSp>
        <p:nvCxnSpPr>
          <p:cNvPr id="5" name="Google Shape;497;p70"/>
          <p:cNvCxnSpPr/>
          <p:nvPr/>
        </p:nvCxnSpPr>
        <p:spPr>
          <a:xfrm>
            <a:off x="790055" y="2047542"/>
            <a:ext cx="647100" cy="0"/>
          </a:xfrm>
          <a:prstGeom prst="straightConnector1">
            <a:avLst/>
          </a:prstGeom>
          <a:noFill/>
          <a:ln w="19050" cap="flat" cmpd="sng">
            <a:solidFill>
              <a:schemeClr val="lt1"/>
            </a:solidFill>
            <a:prstDash val="solid"/>
            <a:round/>
            <a:headEnd type="none" w="med" len="med"/>
            <a:tailEnd type="none" w="med" len="med"/>
          </a:ln>
        </p:spPr>
      </p:cxnSp>
      <p:sp>
        <p:nvSpPr>
          <p:cNvPr id="8" name="矩形 7"/>
          <p:cNvSpPr/>
          <p:nvPr/>
        </p:nvSpPr>
        <p:spPr>
          <a:xfrm>
            <a:off x="4817037" y="2114510"/>
            <a:ext cx="3686883" cy="461665"/>
          </a:xfrm>
          <a:prstGeom prst="rect">
            <a:avLst/>
          </a:prstGeom>
        </p:spPr>
        <p:txBody>
          <a:bodyPr wrap="square">
            <a:spAutoFit/>
          </a:bodyPr>
          <a:lstStyle/>
          <a:p>
            <a:pPr lvl="3"/>
            <a:r>
              <a:rPr lang="en-US" sz="2400" dirty="0" smtClean="0">
                <a:solidFill>
                  <a:schemeClr val="tx1">
                    <a:lumMod val="50000"/>
                  </a:schemeClr>
                </a:solidFill>
                <a:latin typeface="Yu Mincho Light" panose="02020300000000000000" pitchFamily="18" charset="-128"/>
                <a:ea typeface="Yu Mincho Light" panose="02020300000000000000" pitchFamily="18" charset="-128"/>
              </a:rPr>
              <a:t>POSSIBLE SOLUTION?</a:t>
            </a:r>
            <a:endParaRPr lang="en-US" sz="2400" dirty="0">
              <a:solidFill>
                <a:schemeClr val="tx1">
                  <a:lumMod val="50000"/>
                </a:schemeClr>
              </a:solidFill>
              <a:latin typeface="Yu Mincho Light" panose="02020300000000000000" pitchFamily="18" charset="-128"/>
              <a:ea typeface="Yu Mincho Light" panose="02020300000000000000" pitchFamily="18" charset="-128"/>
            </a:endParaRPr>
          </a:p>
        </p:txBody>
      </p:sp>
      <p:sp>
        <p:nvSpPr>
          <p:cNvPr id="10" name="矩形 9"/>
          <p:cNvSpPr/>
          <p:nvPr/>
        </p:nvSpPr>
        <p:spPr>
          <a:xfrm>
            <a:off x="4817037" y="2657025"/>
            <a:ext cx="3885003" cy="646331"/>
          </a:xfrm>
          <a:prstGeom prst="rect">
            <a:avLst/>
          </a:prstGeom>
        </p:spPr>
        <p:txBody>
          <a:bodyPr wrap="square">
            <a:spAutoFit/>
          </a:bodyPr>
          <a:lstStyle/>
          <a:p>
            <a:pPr marL="285750" lvl="3" indent="-285750">
              <a:buFont typeface="Arial" panose="020B0604020202020204" pitchFamily="34" charset="0"/>
              <a:buChar char="•"/>
            </a:pPr>
            <a:r>
              <a:rPr lang="en-US" sz="1200" dirty="0" smtClean="0">
                <a:solidFill>
                  <a:schemeClr val="tx1">
                    <a:lumMod val="50000"/>
                  </a:schemeClr>
                </a:solidFill>
                <a:latin typeface="Yu Mincho Light" panose="02020300000000000000" pitchFamily="18" charset="-128"/>
                <a:ea typeface="Yu Mincho Light" panose="02020300000000000000" pitchFamily="18" charset="-128"/>
              </a:rPr>
              <a:t>TAKE THE AVERAGE OF THE PREDICTION</a:t>
            </a:r>
          </a:p>
          <a:p>
            <a:pPr marL="285750" lvl="3" indent="-285750">
              <a:buFont typeface="Arial" panose="020B0604020202020204" pitchFamily="34" charset="0"/>
              <a:buChar char="•"/>
            </a:pPr>
            <a:r>
              <a:rPr lang="en-US" sz="1200" dirty="0" smtClean="0">
                <a:solidFill>
                  <a:schemeClr val="tx1">
                    <a:lumMod val="50000"/>
                  </a:schemeClr>
                </a:solidFill>
                <a:latin typeface="Yu Mincho Light" panose="02020300000000000000" pitchFamily="18" charset="-128"/>
                <a:ea typeface="Yu Mincho Light" panose="02020300000000000000" pitchFamily="18" charset="-128"/>
              </a:rPr>
              <a:t>E.G., 6 TIMES OF BENIGN OUT OF 10</a:t>
            </a:r>
          </a:p>
          <a:p>
            <a:pPr marL="285750" lvl="3" indent="-285750">
              <a:buFont typeface="Arial" panose="020B0604020202020204" pitchFamily="34" charset="0"/>
              <a:buChar char="•"/>
            </a:pPr>
            <a:r>
              <a:rPr lang="en-US" sz="1200" dirty="0" smtClean="0">
                <a:solidFill>
                  <a:schemeClr val="tx1">
                    <a:lumMod val="50000"/>
                  </a:schemeClr>
                </a:solidFill>
                <a:latin typeface="Yu Mincho Light" panose="02020300000000000000" pitchFamily="18" charset="-128"/>
                <a:ea typeface="Yu Mincho Light" panose="02020300000000000000" pitchFamily="18" charset="-128"/>
              </a:rPr>
              <a:t>CONSIDER MORE COMPLICATED FEATURES </a:t>
            </a:r>
          </a:p>
        </p:txBody>
      </p:sp>
    </p:spTree>
    <p:extLst>
      <p:ext uri="{BB962C8B-B14F-4D97-AF65-F5344CB8AC3E}">
        <p14:creationId xmlns:p14="http://schemas.microsoft.com/office/powerpoint/2010/main" val="16040394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71"/>
          <p:cNvSpPr txBox="1">
            <a:spLocks noGrp="1"/>
          </p:cNvSpPr>
          <p:nvPr>
            <p:ph type="title" idx="3"/>
          </p:nvPr>
        </p:nvSpPr>
        <p:spPr>
          <a:xfrm>
            <a:off x="2644288" y="4094490"/>
            <a:ext cx="608400" cy="402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503" name="Google Shape;503;p71"/>
          <p:cNvSpPr txBox="1">
            <a:spLocks noGrp="1"/>
          </p:cNvSpPr>
          <p:nvPr>
            <p:ph type="title"/>
          </p:nvPr>
        </p:nvSpPr>
        <p:spPr>
          <a:xfrm>
            <a:off x="2621428" y="3201465"/>
            <a:ext cx="608400" cy="402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504" name="Google Shape;504;p71"/>
          <p:cNvSpPr txBox="1">
            <a:spLocks noGrp="1"/>
          </p:cNvSpPr>
          <p:nvPr>
            <p:ph type="title" idx="2"/>
          </p:nvPr>
        </p:nvSpPr>
        <p:spPr>
          <a:xfrm>
            <a:off x="3280437" y="3262047"/>
            <a:ext cx="3593882" cy="30044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RELATION BETWEEN LEXICAL FEATURES AND TYPE</a:t>
            </a:r>
            <a:endParaRPr dirty="0"/>
          </a:p>
        </p:txBody>
      </p:sp>
      <p:sp>
        <p:nvSpPr>
          <p:cNvPr id="508" name="Google Shape;508;p71"/>
          <p:cNvSpPr txBox="1">
            <a:spLocks noGrp="1"/>
          </p:cNvSpPr>
          <p:nvPr>
            <p:ph type="title" idx="15"/>
          </p:nvPr>
        </p:nvSpPr>
        <p:spPr>
          <a:xfrm>
            <a:off x="713225" y="530725"/>
            <a:ext cx="77109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CONCLUSION</a:t>
            </a:r>
            <a:endParaRPr dirty="0"/>
          </a:p>
        </p:txBody>
      </p:sp>
      <p:sp>
        <p:nvSpPr>
          <p:cNvPr id="509" name="Google Shape;509;p71"/>
          <p:cNvSpPr txBox="1">
            <a:spLocks noGrp="1"/>
          </p:cNvSpPr>
          <p:nvPr>
            <p:ph type="title" idx="4"/>
          </p:nvPr>
        </p:nvSpPr>
        <p:spPr>
          <a:xfrm>
            <a:off x="3462238" y="4061041"/>
            <a:ext cx="29334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solidFill>
                  <a:schemeClr val="hlink"/>
                </a:solidFill>
                <a:uFill>
                  <a:noFill/>
                </a:uFill>
              </a:rPr>
              <a:t>HIGH ACCURACY BUT APPLIED IN REALITY?</a:t>
            </a:r>
            <a:endParaRPr dirty="0"/>
          </a:p>
        </p:txBody>
      </p:sp>
      <p:cxnSp>
        <p:nvCxnSpPr>
          <p:cNvPr id="515" name="Google Shape;515;p71"/>
          <p:cNvCxnSpPr/>
          <p:nvPr/>
        </p:nvCxnSpPr>
        <p:spPr>
          <a:xfrm>
            <a:off x="4248450" y="1272905"/>
            <a:ext cx="6471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4" name="Google Shape;654;p85"/>
          <p:cNvSpPr txBox="1">
            <a:spLocks noGrp="1"/>
          </p:cNvSpPr>
          <p:nvPr>
            <p:ph type="title" idx="2"/>
          </p:nvPr>
        </p:nvSpPr>
        <p:spPr>
          <a:xfrm flipH="1">
            <a:off x="2029890" y="2126585"/>
            <a:ext cx="4622370" cy="87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THANKS</a:t>
            </a:r>
            <a:endParaRPr dirty="0"/>
          </a:p>
        </p:txBody>
      </p:sp>
      <p:sp>
        <p:nvSpPr>
          <p:cNvPr id="655" name="Google Shape;655;p85"/>
          <p:cNvSpPr txBox="1">
            <a:spLocks noGrp="1"/>
          </p:cNvSpPr>
          <p:nvPr>
            <p:ph type="subTitle" idx="1"/>
          </p:nvPr>
        </p:nvSpPr>
        <p:spPr>
          <a:xfrm flipH="1">
            <a:off x="4874550" y="3262707"/>
            <a:ext cx="2747700" cy="31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sym typeface="Wingdings" panose="05000000000000000000" pitchFamily="2" charset="2"/>
              </a:rPr>
              <a:t></a:t>
            </a:r>
            <a:endParaRPr dirty="0"/>
          </a:p>
        </p:txBody>
      </p:sp>
      <p:cxnSp>
        <p:nvCxnSpPr>
          <p:cNvPr id="656" name="Google Shape;656;p85"/>
          <p:cNvCxnSpPr/>
          <p:nvPr/>
        </p:nvCxnSpPr>
        <p:spPr>
          <a:xfrm>
            <a:off x="5688630" y="3165246"/>
            <a:ext cx="647100" cy="0"/>
          </a:xfrm>
          <a:prstGeom prst="straightConnector1">
            <a:avLst/>
          </a:prstGeom>
          <a:noFill/>
          <a:ln w="19050" cap="flat" cmpd="sng">
            <a:solidFill>
              <a:schemeClr val="lt1"/>
            </a:solidFill>
            <a:prstDash val="solid"/>
            <a:round/>
            <a:headEnd type="none" w="med" len="med"/>
            <a:tailEnd type="none" w="med" len="med"/>
          </a:ln>
        </p:spPr>
      </p:cxnSp>
      <p:sp>
        <p:nvSpPr>
          <p:cNvPr id="9" name="Google Shape;655;p85"/>
          <p:cNvSpPr txBox="1">
            <a:spLocks/>
          </p:cNvSpPr>
          <p:nvPr/>
        </p:nvSpPr>
        <p:spPr>
          <a:xfrm flipH="1">
            <a:off x="5339370" y="2656396"/>
            <a:ext cx="2747700" cy="316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Didact Gothic"/>
              <a:buNone/>
              <a:defRPr sz="1400" b="0" i="0" u="none" strike="noStrike" cap="none">
                <a:solidFill>
                  <a:schemeClr val="lt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lt1"/>
              </a:buClr>
              <a:buSzPts val="1400"/>
              <a:buFont typeface="Didact Gothic"/>
              <a:buNone/>
              <a:defRPr sz="1400" b="0" i="0" u="none" strike="noStrike" cap="none">
                <a:solidFill>
                  <a:schemeClr val="lt1"/>
                </a:solidFill>
                <a:latin typeface="Didact Gothic"/>
                <a:ea typeface="Didact Gothic"/>
                <a:cs typeface="Didact Gothic"/>
                <a:sym typeface="Didact Gothic"/>
              </a:defRPr>
            </a:lvl2pPr>
            <a:lvl3pPr marL="1371600" marR="0" lvl="2" indent="-317500" algn="ctr" rtl="0">
              <a:lnSpc>
                <a:spcPct val="100000"/>
              </a:lnSpc>
              <a:spcBef>
                <a:spcPts val="0"/>
              </a:spcBef>
              <a:spcAft>
                <a:spcPts val="0"/>
              </a:spcAft>
              <a:buClr>
                <a:schemeClr val="lt1"/>
              </a:buClr>
              <a:buSzPts val="1400"/>
              <a:buFont typeface="Didact Gothic"/>
              <a:buNone/>
              <a:defRPr sz="1400" b="0" i="0" u="none" strike="noStrike" cap="none">
                <a:solidFill>
                  <a:schemeClr val="lt1"/>
                </a:solidFill>
                <a:latin typeface="Didact Gothic"/>
                <a:ea typeface="Didact Gothic"/>
                <a:cs typeface="Didact Gothic"/>
                <a:sym typeface="Didact Gothic"/>
              </a:defRPr>
            </a:lvl3pPr>
            <a:lvl4pPr marL="1828800" marR="0" lvl="3" indent="-317500" algn="ctr" rtl="0">
              <a:lnSpc>
                <a:spcPct val="100000"/>
              </a:lnSpc>
              <a:spcBef>
                <a:spcPts val="0"/>
              </a:spcBef>
              <a:spcAft>
                <a:spcPts val="0"/>
              </a:spcAft>
              <a:buClr>
                <a:schemeClr val="lt1"/>
              </a:buClr>
              <a:buSzPts val="1400"/>
              <a:buFont typeface="Didact Gothic"/>
              <a:buNone/>
              <a:defRPr sz="1400" b="0" i="0" u="none" strike="noStrike" cap="none">
                <a:solidFill>
                  <a:schemeClr val="lt1"/>
                </a:solidFill>
                <a:latin typeface="Didact Gothic"/>
                <a:ea typeface="Didact Gothic"/>
                <a:cs typeface="Didact Gothic"/>
                <a:sym typeface="Didact Gothic"/>
              </a:defRPr>
            </a:lvl4pPr>
            <a:lvl5pPr marL="2286000" marR="0" lvl="4" indent="-317500" algn="ctr" rtl="0">
              <a:lnSpc>
                <a:spcPct val="100000"/>
              </a:lnSpc>
              <a:spcBef>
                <a:spcPts val="0"/>
              </a:spcBef>
              <a:spcAft>
                <a:spcPts val="0"/>
              </a:spcAft>
              <a:buClr>
                <a:schemeClr val="lt1"/>
              </a:buClr>
              <a:buSzPts val="1400"/>
              <a:buFont typeface="Didact Gothic"/>
              <a:buNone/>
              <a:defRPr sz="1400" b="0" i="0" u="none" strike="noStrike" cap="none">
                <a:solidFill>
                  <a:schemeClr val="lt1"/>
                </a:solidFill>
                <a:latin typeface="Didact Gothic"/>
                <a:ea typeface="Didact Gothic"/>
                <a:cs typeface="Didact Gothic"/>
                <a:sym typeface="Didact Gothic"/>
              </a:defRPr>
            </a:lvl5pPr>
            <a:lvl6pPr marL="2743200" marR="0" lvl="5" indent="-317500" algn="ctr" rtl="0">
              <a:lnSpc>
                <a:spcPct val="100000"/>
              </a:lnSpc>
              <a:spcBef>
                <a:spcPts val="0"/>
              </a:spcBef>
              <a:spcAft>
                <a:spcPts val="0"/>
              </a:spcAft>
              <a:buClr>
                <a:schemeClr val="lt1"/>
              </a:buClr>
              <a:buSzPts val="1400"/>
              <a:buFont typeface="Didact Gothic"/>
              <a:buNone/>
              <a:defRPr sz="1400" b="0" i="0" u="none" strike="noStrike" cap="none">
                <a:solidFill>
                  <a:schemeClr val="lt1"/>
                </a:solidFill>
                <a:latin typeface="Didact Gothic"/>
                <a:ea typeface="Didact Gothic"/>
                <a:cs typeface="Didact Gothic"/>
                <a:sym typeface="Didact Gothic"/>
              </a:defRPr>
            </a:lvl6pPr>
            <a:lvl7pPr marL="3200400" marR="0" lvl="6" indent="-317500" algn="ctr" rtl="0">
              <a:lnSpc>
                <a:spcPct val="100000"/>
              </a:lnSpc>
              <a:spcBef>
                <a:spcPts val="0"/>
              </a:spcBef>
              <a:spcAft>
                <a:spcPts val="0"/>
              </a:spcAft>
              <a:buClr>
                <a:schemeClr val="lt1"/>
              </a:buClr>
              <a:buSzPts val="1400"/>
              <a:buFont typeface="Didact Gothic"/>
              <a:buNone/>
              <a:defRPr sz="1400" b="0" i="0" u="none" strike="noStrike" cap="none">
                <a:solidFill>
                  <a:schemeClr val="lt1"/>
                </a:solidFill>
                <a:latin typeface="Didact Gothic"/>
                <a:ea typeface="Didact Gothic"/>
                <a:cs typeface="Didact Gothic"/>
                <a:sym typeface="Didact Gothic"/>
              </a:defRPr>
            </a:lvl7pPr>
            <a:lvl8pPr marL="3657600" marR="0" lvl="7" indent="-317500" algn="ctr" rtl="0">
              <a:lnSpc>
                <a:spcPct val="100000"/>
              </a:lnSpc>
              <a:spcBef>
                <a:spcPts val="0"/>
              </a:spcBef>
              <a:spcAft>
                <a:spcPts val="0"/>
              </a:spcAft>
              <a:buClr>
                <a:schemeClr val="lt1"/>
              </a:buClr>
              <a:buSzPts val="1400"/>
              <a:buFont typeface="Didact Gothic"/>
              <a:buNone/>
              <a:defRPr sz="1400" b="0" i="0" u="none" strike="noStrike" cap="none">
                <a:solidFill>
                  <a:schemeClr val="lt1"/>
                </a:solidFill>
                <a:latin typeface="Didact Gothic"/>
                <a:ea typeface="Didact Gothic"/>
                <a:cs typeface="Didact Gothic"/>
                <a:sym typeface="Didact Gothic"/>
              </a:defRPr>
            </a:lvl8pPr>
            <a:lvl9pPr marL="4114800" marR="0" lvl="8" indent="-317500" algn="ctr" rtl="0">
              <a:lnSpc>
                <a:spcPct val="100000"/>
              </a:lnSpc>
              <a:spcBef>
                <a:spcPts val="0"/>
              </a:spcBef>
              <a:spcAft>
                <a:spcPts val="0"/>
              </a:spcAft>
              <a:buClr>
                <a:schemeClr val="lt1"/>
              </a:buClr>
              <a:buSzPts val="1400"/>
              <a:buFont typeface="Didact Gothic"/>
              <a:buNone/>
              <a:defRPr sz="1400" b="0" i="0" u="none" strike="noStrike" cap="none">
                <a:solidFill>
                  <a:schemeClr val="lt1"/>
                </a:solidFill>
                <a:latin typeface="Didact Gothic"/>
                <a:ea typeface="Didact Gothic"/>
                <a:cs typeface="Didact Gothic"/>
                <a:sym typeface="Didact Gothic"/>
              </a:defRPr>
            </a:lvl9pPr>
          </a:lstStyle>
          <a:p>
            <a:pPr marL="0" indent="0"/>
            <a:endParaRPr lang="en-US" dirty="0"/>
          </a:p>
        </p:txBody>
      </p:sp>
    </p:spTree>
    <p:extLst>
      <p:ext uri="{BB962C8B-B14F-4D97-AF65-F5344CB8AC3E}">
        <p14:creationId xmlns:p14="http://schemas.microsoft.com/office/powerpoint/2010/main" val="7593298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1" name="Google Shape;551;p75"/>
          <p:cNvSpPr txBox="1">
            <a:spLocks noGrp="1"/>
          </p:cNvSpPr>
          <p:nvPr>
            <p:ph type="title"/>
          </p:nvPr>
        </p:nvSpPr>
        <p:spPr>
          <a:xfrm>
            <a:off x="1687950" y="1292725"/>
            <a:ext cx="5768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smtClean="0"/>
              <a:t>REFERENCES</a:t>
            </a:r>
            <a:endParaRPr b="1" dirty="0"/>
          </a:p>
        </p:txBody>
      </p:sp>
      <p:cxnSp>
        <p:nvCxnSpPr>
          <p:cNvPr id="552" name="Google Shape;552;p75"/>
          <p:cNvCxnSpPr/>
          <p:nvPr/>
        </p:nvCxnSpPr>
        <p:spPr>
          <a:xfrm>
            <a:off x="4248450" y="1912120"/>
            <a:ext cx="647100" cy="0"/>
          </a:xfrm>
          <a:prstGeom prst="straightConnector1">
            <a:avLst/>
          </a:prstGeom>
          <a:noFill/>
          <a:ln w="19050" cap="flat" cmpd="sng">
            <a:solidFill>
              <a:schemeClr val="dk1"/>
            </a:solidFill>
            <a:prstDash val="solid"/>
            <a:round/>
            <a:headEnd type="none" w="med" len="med"/>
            <a:tailEnd type="none" w="med" len="med"/>
          </a:ln>
        </p:spPr>
      </p:cxnSp>
      <p:sp>
        <p:nvSpPr>
          <p:cNvPr id="6" name="矩形 5"/>
          <p:cNvSpPr/>
          <p:nvPr/>
        </p:nvSpPr>
        <p:spPr>
          <a:xfrm>
            <a:off x="1687950" y="1988320"/>
            <a:ext cx="5985210" cy="2492990"/>
          </a:xfrm>
          <a:prstGeom prst="rect">
            <a:avLst/>
          </a:prstGeom>
        </p:spPr>
        <p:txBody>
          <a:bodyPr wrap="square">
            <a:spAutoFit/>
          </a:bodyPr>
          <a:lstStyle/>
          <a:p>
            <a:r>
              <a:rPr lang="en-US" sz="1200" dirty="0" smtClean="0">
                <a:solidFill>
                  <a:schemeClr val="bg1">
                    <a:lumMod val="25000"/>
                  </a:schemeClr>
                </a:solidFill>
                <a:latin typeface="Didact Gothic"/>
                <a:ea typeface="Didact Gothic"/>
                <a:cs typeface="Didact Gothic"/>
              </a:rPr>
              <a:t>Doyen </a:t>
            </a:r>
            <a:r>
              <a:rPr lang="en-US" sz="1200" dirty="0" err="1">
                <a:solidFill>
                  <a:schemeClr val="bg1">
                    <a:lumMod val="25000"/>
                  </a:schemeClr>
                </a:solidFill>
                <a:latin typeface="Didact Gothic"/>
                <a:ea typeface="Didact Gothic"/>
                <a:cs typeface="Didact Gothic"/>
              </a:rPr>
              <a:t>Sahoo</a:t>
            </a:r>
            <a:r>
              <a:rPr lang="en-US" sz="1200" dirty="0">
                <a:solidFill>
                  <a:schemeClr val="bg1">
                    <a:lumMod val="25000"/>
                  </a:schemeClr>
                </a:solidFill>
                <a:latin typeface="Didact Gothic"/>
                <a:ea typeface="Didact Gothic"/>
                <a:cs typeface="Didact Gothic"/>
              </a:rPr>
              <a:t>, </a:t>
            </a:r>
            <a:r>
              <a:rPr lang="en-US" sz="1200" dirty="0" err="1">
                <a:solidFill>
                  <a:schemeClr val="bg1">
                    <a:lumMod val="25000"/>
                  </a:schemeClr>
                </a:solidFill>
                <a:latin typeface="Didact Gothic"/>
                <a:ea typeface="Didact Gothic"/>
                <a:cs typeface="Didact Gothic"/>
              </a:rPr>
              <a:t>Chenghao</a:t>
            </a:r>
            <a:r>
              <a:rPr lang="en-US" sz="1200" dirty="0">
                <a:solidFill>
                  <a:schemeClr val="bg1">
                    <a:lumMod val="25000"/>
                  </a:schemeClr>
                </a:solidFill>
                <a:latin typeface="Didact Gothic"/>
                <a:ea typeface="Didact Gothic"/>
                <a:cs typeface="Didact Gothic"/>
              </a:rPr>
              <a:t> Liu, and Steven C.H. Hoi. 2019. Malicious URL Detection using Machine Learning: A</a:t>
            </a:r>
          </a:p>
          <a:p>
            <a:r>
              <a:rPr lang="fr-FR" sz="1200" dirty="0">
                <a:solidFill>
                  <a:schemeClr val="bg1">
                    <a:lumMod val="25000"/>
                  </a:schemeClr>
                </a:solidFill>
                <a:latin typeface="Didact Gothic"/>
                <a:ea typeface="Didact Gothic"/>
                <a:cs typeface="Didact Gothic"/>
              </a:rPr>
              <a:t>Survey. 1, 1 (August 2019), 37 pages. </a:t>
            </a:r>
            <a:r>
              <a:rPr lang="fr-FR" sz="1200" dirty="0">
                <a:solidFill>
                  <a:schemeClr val="bg1">
                    <a:lumMod val="25000"/>
                  </a:schemeClr>
                </a:solidFill>
                <a:latin typeface="Didact Gothic"/>
                <a:ea typeface="Didact Gothic"/>
                <a:cs typeface="Didact Gothic"/>
                <a:hlinkClick r:id="rId3"/>
              </a:rPr>
              <a:t>https://</a:t>
            </a:r>
            <a:r>
              <a:rPr lang="fr-FR" sz="1200" dirty="0" smtClean="0">
                <a:solidFill>
                  <a:schemeClr val="bg1">
                    <a:lumMod val="25000"/>
                  </a:schemeClr>
                </a:solidFill>
                <a:latin typeface="Didact Gothic"/>
                <a:ea typeface="Didact Gothic"/>
                <a:cs typeface="Didact Gothic"/>
                <a:hlinkClick r:id="rId3"/>
              </a:rPr>
              <a:t>doi.org/10.1145/nnnnnnn.nnnnnnn</a:t>
            </a:r>
            <a:endParaRPr lang="fr-FR" sz="1200" dirty="0" smtClean="0">
              <a:solidFill>
                <a:schemeClr val="bg1">
                  <a:lumMod val="25000"/>
                </a:schemeClr>
              </a:solidFill>
              <a:latin typeface="Didact Gothic"/>
              <a:ea typeface="Didact Gothic"/>
              <a:cs typeface="Didact Gothic"/>
            </a:endParaRPr>
          </a:p>
          <a:p>
            <a:endParaRPr lang="fr-FR" sz="1200" dirty="0" smtClean="0">
              <a:solidFill>
                <a:schemeClr val="bg1">
                  <a:lumMod val="25000"/>
                </a:schemeClr>
              </a:solidFill>
              <a:latin typeface="Didact Gothic"/>
              <a:ea typeface="Didact Gothic"/>
              <a:cs typeface="Didact Gothic"/>
            </a:endParaRPr>
          </a:p>
          <a:p>
            <a:r>
              <a:rPr lang="en-US" sz="1200" dirty="0">
                <a:solidFill>
                  <a:schemeClr val="bg1">
                    <a:lumMod val="25000"/>
                  </a:schemeClr>
                </a:solidFill>
                <a:latin typeface="Didact Gothic"/>
                <a:ea typeface="Didact Gothic"/>
                <a:cs typeface="Didact Gothic"/>
              </a:rPr>
              <a:t>Mohammad </a:t>
            </a:r>
            <a:r>
              <a:rPr lang="en-US" sz="1200" dirty="0" err="1">
                <a:solidFill>
                  <a:schemeClr val="bg1">
                    <a:lumMod val="25000"/>
                  </a:schemeClr>
                </a:solidFill>
                <a:latin typeface="Didact Gothic"/>
                <a:ea typeface="Didact Gothic"/>
                <a:cs typeface="Didact Gothic"/>
              </a:rPr>
              <a:t>Saiful</a:t>
            </a:r>
            <a:r>
              <a:rPr lang="en-US" sz="1200" dirty="0">
                <a:solidFill>
                  <a:schemeClr val="bg1">
                    <a:lumMod val="25000"/>
                  </a:schemeClr>
                </a:solidFill>
                <a:latin typeface="Didact Gothic"/>
                <a:ea typeface="Didact Gothic"/>
                <a:cs typeface="Didact Gothic"/>
              </a:rPr>
              <a:t> Islam </a:t>
            </a:r>
            <a:r>
              <a:rPr lang="en-US" sz="1200" dirty="0" err="1">
                <a:solidFill>
                  <a:schemeClr val="bg1">
                    <a:lumMod val="25000"/>
                  </a:schemeClr>
                </a:solidFill>
                <a:latin typeface="Didact Gothic"/>
                <a:ea typeface="Didact Gothic"/>
                <a:cs typeface="Didact Gothic"/>
              </a:rPr>
              <a:t>Mamun</a:t>
            </a:r>
            <a:r>
              <a:rPr lang="en-US" sz="1200" dirty="0">
                <a:solidFill>
                  <a:schemeClr val="bg1">
                    <a:lumMod val="25000"/>
                  </a:schemeClr>
                </a:solidFill>
                <a:latin typeface="Didact Gothic"/>
                <a:ea typeface="Didact Gothic"/>
                <a:cs typeface="Didact Gothic"/>
              </a:rPr>
              <a:t>, Mohammad Ahmad </a:t>
            </a:r>
            <a:r>
              <a:rPr lang="en-US" sz="1200" dirty="0" err="1">
                <a:solidFill>
                  <a:schemeClr val="bg1">
                    <a:lumMod val="25000"/>
                  </a:schemeClr>
                </a:solidFill>
                <a:latin typeface="Didact Gothic"/>
                <a:ea typeface="Didact Gothic"/>
                <a:cs typeface="Didact Gothic"/>
              </a:rPr>
              <a:t>Rathore</a:t>
            </a:r>
            <a:r>
              <a:rPr lang="en-US" sz="1200" dirty="0">
                <a:solidFill>
                  <a:schemeClr val="bg1">
                    <a:lumMod val="25000"/>
                  </a:schemeClr>
                </a:solidFill>
                <a:latin typeface="Didact Gothic"/>
                <a:ea typeface="Didact Gothic"/>
                <a:cs typeface="Didact Gothic"/>
              </a:rPr>
              <a:t>, </a:t>
            </a:r>
            <a:r>
              <a:rPr lang="en-US" sz="1200" dirty="0" err="1">
                <a:solidFill>
                  <a:schemeClr val="bg1">
                    <a:lumMod val="25000"/>
                  </a:schemeClr>
                </a:solidFill>
                <a:latin typeface="Didact Gothic"/>
                <a:ea typeface="Didact Gothic"/>
                <a:cs typeface="Didact Gothic"/>
              </a:rPr>
              <a:t>Arash</a:t>
            </a:r>
            <a:r>
              <a:rPr lang="en-US" sz="1200" dirty="0">
                <a:solidFill>
                  <a:schemeClr val="bg1">
                    <a:lumMod val="25000"/>
                  </a:schemeClr>
                </a:solidFill>
                <a:latin typeface="Didact Gothic"/>
                <a:ea typeface="Didact Gothic"/>
                <a:cs typeface="Didact Gothic"/>
              </a:rPr>
              <a:t> </a:t>
            </a:r>
            <a:r>
              <a:rPr lang="en-US" sz="1200" dirty="0" err="1">
                <a:solidFill>
                  <a:schemeClr val="bg1">
                    <a:lumMod val="25000"/>
                  </a:schemeClr>
                </a:solidFill>
                <a:latin typeface="Didact Gothic"/>
                <a:ea typeface="Didact Gothic"/>
                <a:cs typeface="Didact Gothic"/>
              </a:rPr>
              <a:t>Habibi</a:t>
            </a:r>
            <a:r>
              <a:rPr lang="en-US" sz="1200" dirty="0">
                <a:solidFill>
                  <a:schemeClr val="bg1">
                    <a:lumMod val="25000"/>
                  </a:schemeClr>
                </a:solidFill>
                <a:latin typeface="Didact Gothic"/>
                <a:ea typeface="Didact Gothic"/>
                <a:cs typeface="Didact Gothic"/>
              </a:rPr>
              <a:t> </a:t>
            </a:r>
            <a:r>
              <a:rPr lang="en-US" sz="1200" dirty="0" err="1">
                <a:solidFill>
                  <a:schemeClr val="bg1">
                    <a:lumMod val="25000"/>
                  </a:schemeClr>
                </a:solidFill>
                <a:latin typeface="Didact Gothic"/>
                <a:ea typeface="Didact Gothic"/>
                <a:cs typeface="Didact Gothic"/>
              </a:rPr>
              <a:t>Lashkari</a:t>
            </a:r>
            <a:r>
              <a:rPr lang="en-US" sz="1200" dirty="0">
                <a:solidFill>
                  <a:schemeClr val="bg1">
                    <a:lumMod val="25000"/>
                  </a:schemeClr>
                </a:solidFill>
                <a:latin typeface="Didact Gothic"/>
                <a:ea typeface="Didact Gothic"/>
                <a:cs typeface="Didact Gothic"/>
              </a:rPr>
              <a:t>, Natalia </a:t>
            </a:r>
            <a:r>
              <a:rPr lang="en-US" sz="1200" dirty="0" err="1">
                <a:solidFill>
                  <a:schemeClr val="bg1">
                    <a:lumMod val="25000"/>
                  </a:schemeClr>
                </a:solidFill>
                <a:latin typeface="Didact Gothic"/>
                <a:ea typeface="Didact Gothic"/>
                <a:cs typeface="Didact Gothic"/>
              </a:rPr>
              <a:t>Stakhanova</a:t>
            </a:r>
            <a:r>
              <a:rPr lang="en-US" sz="1200" dirty="0">
                <a:solidFill>
                  <a:schemeClr val="bg1">
                    <a:lumMod val="25000"/>
                  </a:schemeClr>
                </a:solidFill>
                <a:latin typeface="Didact Gothic"/>
                <a:ea typeface="Didact Gothic"/>
                <a:cs typeface="Didact Gothic"/>
              </a:rPr>
              <a:t> and Ali A. </a:t>
            </a:r>
            <a:r>
              <a:rPr lang="en-US" sz="1200" dirty="0" err="1">
                <a:solidFill>
                  <a:schemeClr val="bg1">
                    <a:lumMod val="25000"/>
                  </a:schemeClr>
                </a:solidFill>
                <a:latin typeface="Didact Gothic"/>
                <a:ea typeface="Didact Gothic"/>
                <a:cs typeface="Didact Gothic"/>
              </a:rPr>
              <a:t>Ghorbani</a:t>
            </a:r>
            <a:r>
              <a:rPr lang="en-US" sz="1200" dirty="0">
                <a:solidFill>
                  <a:schemeClr val="bg1">
                    <a:lumMod val="25000"/>
                  </a:schemeClr>
                </a:solidFill>
                <a:latin typeface="Didact Gothic"/>
                <a:ea typeface="Didact Gothic"/>
                <a:cs typeface="Didact Gothic"/>
              </a:rPr>
              <a:t>, "Detecting Malicious URLs Using Lexical Analysis", Network and System Security, Springer International Publishing, pp. 467-482, 2016</a:t>
            </a:r>
            <a:r>
              <a:rPr lang="en-US" sz="1200" dirty="0" smtClean="0">
                <a:solidFill>
                  <a:schemeClr val="bg1">
                    <a:lumMod val="25000"/>
                  </a:schemeClr>
                </a:solidFill>
                <a:latin typeface="Didact Gothic"/>
                <a:ea typeface="Didact Gothic"/>
                <a:cs typeface="Didact Gothic"/>
              </a:rPr>
              <a:t>.</a:t>
            </a:r>
          </a:p>
          <a:p>
            <a:endParaRPr lang="en-US" sz="1200" dirty="0" smtClean="0">
              <a:solidFill>
                <a:schemeClr val="bg1">
                  <a:lumMod val="25000"/>
                </a:schemeClr>
              </a:solidFill>
              <a:latin typeface="Didact Gothic"/>
              <a:ea typeface="Didact Gothic"/>
              <a:cs typeface="Didact Gothic"/>
            </a:endParaRPr>
          </a:p>
          <a:p>
            <a:r>
              <a:rPr lang="en-US" sz="1200" dirty="0">
                <a:solidFill>
                  <a:schemeClr val="bg1">
                    <a:lumMod val="25000"/>
                  </a:schemeClr>
                </a:solidFill>
                <a:latin typeface="Didact Gothic"/>
                <a:ea typeface="Didact Gothic"/>
                <a:cs typeface="Didact Gothic"/>
                <a:hlinkClick r:id="rId4"/>
              </a:rPr>
              <a:t>https://</a:t>
            </a:r>
            <a:r>
              <a:rPr lang="en-US" sz="1200" dirty="0" smtClean="0">
                <a:solidFill>
                  <a:schemeClr val="bg1">
                    <a:lumMod val="25000"/>
                  </a:schemeClr>
                </a:solidFill>
                <a:latin typeface="Didact Gothic"/>
                <a:ea typeface="Didact Gothic"/>
                <a:cs typeface="Didact Gothic"/>
                <a:hlinkClick r:id="rId4"/>
              </a:rPr>
              <a:t>www.kaggle.com/datasets/sid321axn/malicious-urls-dataset</a:t>
            </a:r>
            <a:endParaRPr lang="en-US" sz="1200" dirty="0" smtClean="0">
              <a:solidFill>
                <a:schemeClr val="bg1">
                  <a:lumMod val="25000"/>
                </a:schemeClr>
              </a:solidFill>
              <a:latin typeface="Didact Gothic"/>
              <a:ea typeface="Didact Gothic"/>
              <a:cs typeface="Didact Gothic"/>
            </a:endParaRPr>
          </a:p>
          <a:p>
            <a:endParaRPr lang="en-US" sz="1200" dirty="0">
              <a:solidFill>
                <a:schemeClr val="bg1">
                  <a:lumMod val="25000"/>
                </a:schemeClr>
              </a:solidFill>
              <a:latin typeface="Didact Gothic"/>
              <a:ea typeface="Didact Gothic"/>
              <a:cs typeface="Didact Gothic"/>
            </a:endParaRPr>
          </a:p>
          <a:p>
            <a:r>
              <a:rPr lang="en-US" sz="1200" dirty="0">
                <a:solidFill>
                  <a:schemeClr val="bg1">
                    <a:lumMod val="25000"/>
                  </a:schemeClr>
                </a:solidFill>
                <a:latin typeface="Didact Gothic"/>
                <a:ea typeface="Didact Gothic"/>
                <a:cs typeface="Didact Gothic"/>
                <a:hlinkClick r:id="rId5"/>
              </a:rPr>
              <a:t>https://</a:t>
            </a:r>
            <a:r>
              <a:rPr lang="en-US" sz="1200" dirty="0" smtClean="0">
                <a:solidFill>
                  <a:schemeClr val="bg1">
                    <a:lumMod val="25000"/>
                  </a:schemeClr>
                </a:solidFill>
                <a:latin typeface="Didact Gothic"/>
                <a:ea typeface="Didact Gothic"/>
                <a:cs typeface="Didact Gothic"/>
                <a:hlinkClick r:id="rId5"/>
              </a:rPr>
              <a:t>towardsdatascience.com/predicting-the-maliciousness-of-urls-24e12067be5</a:t>
            </a:r>
            <a:endParaRPr lang="en-US" sz="1200" dirty="0" smtClean="0">
              <a:solidFill>
                <a:schemeClr val="bg1">
                  <a:lumMod val="25000"/>
                </a:schemeClr>
              </a:solidFill>
              <a:latin typeface="Didact Gothic"/>
              <a:ea typeface="Didact Gothic"/>
              <a:cs typeface="Didact Gothic"/>
            </a:endParaRPr>
          </a:p>
          <a:p>
            <a:endParaRPr lang="en-US" sz="1200" dirty="0">
              <a:solidFill>
                <a:schemeClr val="bg1">
                  <a:lumMod val="25000"/>
                </a:schemeClr>
              </a:solidFill>
              <a:latin typeface="Didact Gothic"/>
              <a:ea typeface="Didact Gothic"/>
              <a:cs typeface="Didact Gothic"/>
            </a:endParaRPr>
          </a:p>
        </p:txBody>
      </p:sp>
    </p:spTree>
    <p:extLst>
      <p:ext uri="{BB962C8B-B14F-4D97-AF65-F5344CB8AC3E}">
        <p14:creationId xmlns:p14="http://schemas.microsoft.com/office/powerpoint/2010/main" val="20898369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88"/>
          <p:cNvSpPr txBox="1">
            <a:spLocks noGrp="1"/>
          </p:cNvSpPr>
          <p:nvPr>
            <p:ph type="title"/>
          </p:nvPr>
        </p:nvSpPr>
        <p:spPr>
          <a:xfrm>
            <a:off x="805050" y="1840500"/>
            <a:ext cx="7533900" cy="1462500"/>
          </a:xfrm>
          <a:prstGeom prst="rect">
            <a:avLst/>
          </a:prstGeom>
        </p:spPr>
        <p:txBody>
          <a:bodyPr spcFirstLastPara="1" wrap="square" lIns="91425" tIns="91425" rIns="91425" bIns="91425" anchor="t" anchorCtr="0">
            <a:noAutofit/>
          </a:bodyPr>
          <a:lstStyle/>
          <a:p>
            <a:r>
              <a:rPr lang="en" dirty="0">
                <a:latin typeface="Imprint MT Shadow" panose="04020605060303030202" pitchFamily="82" charset="0"/>
              </a:rPr>
              <a:t>END</a:t>
            </a:r>
            <a:endParaRPr dirty="0">
              <a:latin typeface="Imprint MT Shadow" panose="04020605060303030202" pitchFamily="82" charset="0"/>
            </a:endParaRPr>
          </a:p>
        </p:txBody>
      </p:sp>
      <p:cxnSp>
        <p:nvCxnSpPr>
          <p:cNvPr id="682" name="Google Shape;682;p88"/>
          <p:cNvCxnSpPr/>
          <p:nvPr/>
        </p:nvCxnSpPr>
        <p:spPr>
          <a:xfrm>
            <a:off x="2785750" y="3053395"/>
            <a:ext cx="3472500" cy="0"/>
          </a:xfrm>
          <a:prstGeom prst="straightConnector1">
            <a:avLst/>
          </a:prstGeom>
          <a:noFill/>
          <a:ln w="19050"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44137271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88"/>
          <p:cNvSpPr txBox="1">
            <a:spLocks noGrp="1"/>
          </p:cNvSpPr>
          <p:nvPr>
            <p:ph type="title"/>
          </p:nvPr>
        </p:nvSpPr>
        <p:spPr>
          <a:xfrm>
            <a:off x="805050" y="1840500"/>
            <a:ext cx="7533900" cy="146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latin typeface="Imprint MT Shadow" panose="04020605060303030202" pitchFamily="82" charset="0"/>
              </a:rPr>
              <a:t>…</a:t>
            </a:r>
            <a:endParaRPr dirty="0">
              <a:latin typeface="Imprint MT Shadow" panose="04020605060303030202" pitchFamily="82" charset="0"/>
            </a:endParaRPr>
          </a:p>
        </p:txBody>
      </p:sp>
      <p:cxnSp>
        <p:nvCxnSpPr>
          <p:cNvPr id="682" name="Google Shape;682;p88"/>
          <p:cNvCxnSpPr/>
          <p:nvPr/>
        </p:nvCxnSpPr>
        <p:spPr>
          <a:xfrm>
            <a:off x="2785750" y="3053395"/>
            <a:ext cx="3472500" cy="0"/>
          </a:xfrm>
          <a:prstGeom prst="straightConnector1">
            <a:avLst/>
          </a:prstGeom>
          <a:noFill/>
          <a:ln w="19050"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9026466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69"/>
          <p:cNvSpPr txBox="1">
            <a:spLocks noGrp="1"/>
          </p:cNvSpPr>
          <p:nvPr>
            <p:ph type="title"/>
          </p:nvPr>
        </p:nvSpPr>
        <p:spPr>
          <a:xfrm>
            <a:off x="1726200" y="1681450"/>
            <a:ext cx="5691600" cy="131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Part 1</a:t>
            </a:r>
            <a:endParaRPr dirty="0"/>
          </a:p>
        </p:txBody>
      </p:sp>
      <p:sp>
        <p:nvSpPr>
          <p:cNvPr id="478" name="Google Shape;478;p69"/>
          <p:cNvSpPr txBox="1">
            <a:spLocks noGrp="1"/>
          </p:cNvSpPr>
          <p:nvPr>
            <p:ph type="body" idx="1"/>
          </p:nvPr>
        </p:nvSpPr>
        <p:spPr>
          <a:xfrm>
            <a:off x="2434275" y="3133239"/>
            <a:ext cx="4275300" cy="101059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Dataset Description</a:t>
            </a:r>
          </a:p>
          <a:p>
            <a:pPr marL="0" indent="0">
              <a:buNone/>
            </a:pPr>
            <a:r>
              <a:rPr lang="en" dirty="0"/>
              <a:t>Feature </a:t>
            </a:r>
            <a:r>
              <a:rPr lang="en" dirty="0" smtClean="0"/>
              <a:t>Selection</a:t>
            </a:r>
          </a:p>
          <a:p>
            <a:pPr marL="0" lvl="0" indent="0">
              <a:buNone/>
            </a:pPr>
            <a:r>
              <a:rPr lang="en-US" dirty="0"/>
              <a:t>Analyze </a:t>
            </a:r>
            <a:r>
              <a:rPr lang="en-US" dirty="0" smtClean="0"/>
              <a:t>method</a:t>
            </a:r>
          </a:p>
          <a:p>
            <a:pPr marL="0" indent="0">
              <a:buNone/>
            </a:pPr>
            <a:r>
              <a:rPr lang="en" dirty="0" smtClean="0">
                <a:uFill>
                  <a:noFill/>
                </a:uFill>
              </a:rPr>
              <a:t>Evaluation </a:t>
            </a:r>
            <a:endParaRPr lang="en-US" dirty="0">
              <a:solidFill>
                <a:schemeClr val="dk1"/>
              </a:solidFill>
            </a:endParaRPr>
          </a:p>
          <a:p>
            <a:pPr marL="0" indent="0">
              <a:buNone/>
            </a:pPr>
            <a:endParaRPr lang="en" dirty="0"/>
          </a:p>
          <a:p>
            <a:pPr marL="0" lvl="0" indent="0" algn="ctr" rtl="0">
              <a:spcBef>
                <a:spcPts val="0"/>
              </a:spcBef>
              <a:spcAft>
                <a:spcPts val="0"/>
              </a:spcAft>
              <a:buNone/>
            </a:pPr>
            <a:endParaRPr dirty="0"/>
          </a:p>
        </p:txBody>
      </p:sp>
      <p:cxnSp>
        <p:nvCxnSpPr>
          <p:cNvPr id="479" name="Google Shape;479;p69"/>
          <p:cNvCxnSpPr/>
          <p:nvPr/>
        </p:nvCxnSpPr>
        <p:spPr>
          <a:xfrm>
            <a:off x="4248450" y="3035270"/>
            <a:ext cx="6471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77"/>
                                        </p:tgtEl>
                                        <p:attrNameLst>
                                          <p:attrName>style.visibility</p:attrName>
                                        </p:attrNameLst>
                                      </p:cBhvr>
                                      <p:to>
                                        <p:strVal val="visible"/>
                                      </p:to>
                                    </p:set>
                                    <p:animEffect transition="in" filter="fade">
                                      <p:cBhvr>
                                        <p:cTn id="7" dur="1000"/>
                                        <p:tgtEl>
                                          <p:spTgt spid="477"/>
                                        </p:tgtEl>
                                      </p:cBhvr>
                                    </p:animEffect>
                                  </p:childTnLst>
                                </p:cTn>
                              </p:par>
                              <p:par>
                                <p:cTn id="8" presetID="10" presetClass="entr" presetSubtype="0" fill="hold" nodeType="withEffect">
                                  <p:stCondLst>
                                    <p:cond delay="0"/>
                                  </p:stCondLst>
                                  <p:childTnLst>
                                    <p:set>
                                      <p:cBhvr>
                                        <p:cTn id="9" dur="1" fill="hold">
                                          <p:stCondLst>
                                            <p:cond delay="0"/>
                                          </p:stCondLst>
                                        </p:cTn>
                                        <p:tgtEl>
                                          <p:spTgt spid="479"/>
                                        </p:tgtEl>
                                        <p:attrNameLst>
                                          <p:attrName>style.visibility</p:attrName>
                                        </p:attrNameLst>
                                      </p:cBhvr>
                                      <p:to>
                                        <p:strVal val="visible"/>
                                      </p:to>
                                    </p:set>
                                    <p:animEffect transition="in" filter="fade">
                                      <p:cBhvr>
                                        <p:cTn id="10" dur="1000"/>
                                        <p:tgtEl>
                                          <p:spTgt spid="479"/>
                                        </p:tgtEl>
                                      </p:cBhvr>
                                    </p:animEffect>
                                  </p:childTnLst>
                                </p:cTn>
                              </p:par>
                              <p:par>
                                <p:cTn id="11" presetID="10" presetClass="entr" presetSubtype="0" fill="hold" nodeType="withEffect">
                                  <p:stCondLst>
                                    <p:cond delay="0"/>
                                  </p:stCondLst>
                                  <p:childTnLst>
                                    <p:set>
                                      <p:cBhvr>
                                        <p:cTn id="12" dur="1" fill="hold">
                                          <p:stCondLst>
                                            <p:cond delay="0"/>
                                          </p:stCondLst>
                                        </p:cTn>
                                        <p:tgtEl>
                                          <p:spTgt spid="478"/>
                                        </p:tgtEl>
                                        <p:attrNameLst>
                                          <p:attrName>style.visibility</p:attrName>
                                        </p:attrNameLst>
                                      </p:cBhvr>
                                      <p:to>
                                        <p:strVal val="visible"/>
                                      </p:to>
                                    </p:set>
                                    <p:animEffect transition="in" filter="fade">
                                      <p:cBhvr>
                                        <p:cTn id="13" dur="1000"/>
                                        <p:tgtEl>
                                          <p:spTgt spid="4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70"/>
          <p:cNvSpPr txBox="1">
            <a:spLocks noGrp="1"/>
          </p:cNvSpPr>
          <p:nvPr>
            <p:ph type="title" idx="15"/>
          </p:nvPr>
        </p:nvSpPr>
        <p:spPr>
          <a:xfrm>
            <a:off x="482423" y="1263865"/>
            <a:ext cx="3416400" cy="52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smtClean="0">
                <a:solidFill>
                  <a:schemeClr val="lt1"/>
                </a:solidFill>
              </a:rPr>
              <a:t>I.DataSEt</a:t>
            </a:r>
            <a:br>
              <a:rPr lang="en" b="1" dirty="0" smtClean="0">
                <a:solidFill>
                  <a:schemeClr val="lt1"/>
                </a:solidFill>
              </a:rPr>
            </a:br>
            <a:r>
              <a:rPr lang="en" b="1" dirty="0" smtClean="0">
                <a:solidFill>
                  <a:schemeClr val="lt1"/>
                </a:solidFill>
              </a:rPr>
              <a:t>Description</a:t>
            </a:r>
            <a:endParaRPr b="1" dirty="0">
              <a:solidFill>
                <a:schemeClr val="lt1"/>
              </a:solidFill>
            </a:endParaRPr>
          </a:p>
        </p:txBody>
      </p:sp>
      <p:sp>
        <p:nvSpPr>
          <p:cNvPr id="485" name="Google Shape;485;p70"/>
          <p:cNvSpPr txBox="1">
            <a:spLocks noGrp="1"/>
          </p:cNvSpPr>
          <p:nvPr>
            <p:ph type="subTitle" idx="1"/>
          </p:nvPr>
        </p:nvSpPr>
        <p:spPr>
          <a:xfrm>
            <a:off x="860956" y="2671779"/>
            <a:ext cx="3347024" cy="236700"/>
          </a:xfrm>
          <a:prstGeom prst="rect">
            <a:avLst/>
          </a:prstGeom>
        </p:spPr>
        <p:txBody>
          <a:bodyPr spcFirstLastPara="1" wrap="square" lIns="91425" tIns="91425" rIns="91425" bIns="91425" anchor="t" anchorCtr="0">
            <a:noAutofit/>
          </a:bodyPr>
          <a:lstStyle/>
          <a:p>
            <a:r>
              <a:rPr lang="en-US" dirty="0">
                <a:solidFill>
                  <a:schemeClr val="bg1"/>
                </a:solidFill>
              </a:rPr>
              <a:t>Canadian Institute for </a:t>
            </a:r>
            <a:r>
              <a:rPr lang="en-US" dirty="0" smtClean="0">
                <a:solidFill>
                  <a:schemeClr val="bg1"/>
                </a:solidFill>
              </a:rPr>
              <a:t>Cybersecurity</a:t>
            </a:r>
          </a:p>
          <a:p>
            <a:r>
              <a:rPr lang="en-US" dirty="0" smtClean="0">
                <a:solidFill>
                  <a:schemeClr val="bg1"/>
                </a:solidFill>
              </a:rPr>
              <a:t>URL </a:t>
            </a:r>
            <a:r>
              <a:rPr lang="en-US" dirty="0">
                <a:solidFill>
                  <a:schemeClr val="bg1"/>
                </a:solidFill>
              </a:rPr>
              <a:t>dataset (ISCX-URL2016)</a:t>
            </a:r>
          </a:p>
          <a:p>
            <a:endParaRPr lang="en-US" u="sng" dirty="0">
              <a:solidFill>
                <a:schemeClr val="bg1"/>
              </a:solidFill>
            </a:endParaRPr>
          </a:p>
        </p:txBody>
      </p:sp>
      <p:sp>
        <p:nvSpPr>
          <p:cNvPr id="486" name="Google Shape;486;p70"/>
          <p:cNvSpPr txBox="1">
            <a:spLocks noGrp="1"/>
          </p:cNvSpPr>
          <p:nvPr>
            <p:ph type="title" idx="5"/>
          </p:nvPr>
        </p:nvSpPr>
        <p:spPr>
          <a:xfrm>
            <a:off x="860956" y="2419094"/>
            <a:ext cx="31938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solidFill>
                  <a:schemeClr val="bg1"/>
                </a:solidFill>
              </a:rPr>
              <a:t>Resource</a:t>
            </a:r>
            <a:endParaRPr dirty="0">
              <a:solidFill>
                <a:schemeClr val="bg1"/>
              </a:solidFill>
            </a:endParaRPr>
          </a:p>
        </p:txBody>
      </p:sp>
      <p:sp>
        <p:nvSpPr>
          <p:cNvPr id="489" name="Google Shape;489;p70"/>
          <p:cNvSpPr txBox="1">
            <a:spLocks noGrp="1"/>
          </p:cNvSpPr>
          <p:nvPr>
            <p:ph type="title" idx="2"/>
          </p:nvPr>
        </p:nvSpPr>
        <p:spPr>
          <a:xfrm>
            <a:off x="-18923" y="2523922"/>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solidFill>
                  <a:schemeClr val="bg1"/>
                </a:solidFill>
              </a:rPr>
              <a:t>01</a:t>
            </a:r>
            <a:endParaRPr dirty="0">
              <a:solidFill>
                <a:schemeClr val="bg1"/>
              </a:solidFill>
            </a:endParaRPr>
          </a:p>
        </p:txBody>
      </p:sp>
      <p:cxnSp>
        <p:nvCxnSpPr>
          <p:cNvPr id="497" name="Google Shape;497;p70"/>
          <p:cNvCxnSpPr/>
          <p:nvPr/>
        </p:nvCxnSpPr>
        <p:spPr>
          <a:xfrm>
            <a:off x="627076" y="2105779"/>
            <a:ext cx="647100" cy="0"/>
          </a:xfrm>
          <a:prstGeom prst="straightConnector1">
            <a:avLst/>
          </a:prstGeom>
          <a:noFill/>
          <a:ln w="19050" cap="flat" cmpd="sng">
            <a:solidFill>
              <a:schemeClr val="lt1"/>
            </a:solidFill>
            <a:prstDash val="solid"/>
            <a:round/>
            <a:headEnd type="none" w="med" len="med"/>
            <a:tailEnd type="none" w="med" len="med"/>
          </a:ln>
        </p:spPr>
      </p:cxnSp>
      <p:sp>
        <p:nvSpPr>
          <p:cNvPr id="2" name="矩形 1"/>
          <p:cNvSpPr/>
          <p:nvPr/>
        </p:nvSpPr>
        <p:spPr>
          <a:xfrm>
            <a:off x="4590819" y="1816219"/>
            <a:ext cx="4381247" cy="2893100"/>
          </a:xfrm>
          <a:prstGeom prst="rect">
            <a:avLst/>
          </a:prstGeom>
        </p:spPr>
        <p:txBody>
          <a:bodyPr wrap="square">
            <a:spAutoFit/>
          </a:bodyPr>
          <a:lstStyle/>
          <a:p>
            <a:r>
              <a:rPr lang="en-US" dirty="0">
                <a:solidFill>
                  <a:schemeClr val="accent2"/>
                </a:solidFill>
                <a:latin typeface="Yu Mincho Light" panose="02020300000000000000" pitchFamily="18" charset="-128"/>
                <a:ea typeface="Yu Mincho Light" panose="02020300000000000000" pitchFamily="18" charset="-128"/>
              </a:rPr>
              <a:t>The Canadian Institute for Cybersecurity (CIC) is a comprehensive multidisciplinary training, research and development, and entrepreneurial unit that draws on the expertise of researchers in the social sciences, business, computer science, engineering, law and science.</a:t>
            </a:r>
          </a:p>
          <a:p>
            <a:r>
              <a:rPr lang="en-US" dirty="0">
                <a:solidFill>
                  <a:schemeClr val="accent2"/>
                </a:solidFill>
                <a:latin typeface="Yu Mincho Light" panose="02020300000000000000" pitchFamily="18" charset="-128"/>
                <a:ea typeface="Yu Mincho Light" panose="02020300000000000000" pitchFamily="18" charset="-128"/>
              </a:rPr>
              <a:t>Based at the University of New Brunswick in Fredericton, the institution is the first of its kind to bring together researchers and practitioners from across the academic spectrum to share innovative ideas, create disruptive technology and carry out groundbreaking research into the most pressing cybersecurity challenges of our time.</a:t>
            </a:r>
          </a:p>
        </p:txBody>
      </p:sp>
      <p:pic>
        <p:nvPicPr>
          <p:cNvPr id="13" name="圖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0819" y="827654"/>
            <a:ext cx="4299204" cy="789551"/>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70"/>
          <p:cNvSpPr txBox="1">
            <a:spLocks noGrp="1"/>
          </p:cNvSpPr>
          <p:nvPr>
            <p:ph type="title" idx="15"/>
          </p:nvPr>
        </p:nvSpPr>
        <p:spPr>
          <a:xfrm>
            <a:off x="482423" y="1263865"/>
            <a:ext cx="3416400" cy="52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smtClean="0">
                <a:solidFill>
                  <a:schemeClr val="lt1"/>
                </a:solidFill>
              </a:rPr>
              <a:t>I.DataSEt</a:t>
            </a:r>
            <a:br>
              <a:rPr lang="en" b="1" dirty="0" smtClean="0">
                <a:solidFill>
                  <a:schemeClr val="lt1"/>
                </a:solidFill>
              </a:rPr>
            </a:br>
            <a:r>
              <a:rPr lang="en" b="1" dirty="0" smtClean="0">
                <a:solidFill>
                  <a:schemeClr val="lt1"/>
                </a:solidFill>
              </a:rPr>
              <a:t>Description</a:t>
            </a:r>
            <a:endParaRPr b="1" dirty="0">
              <a:solidFill>
                <a:schemeClr val="lt1"/>
              </a:solidFill>
            </a:endParaRPr>
          </a:p>
        </p:txBody>
      </p:sp>
      <p:sp>
        <p:nvSpPr>
          <p:cNvPr id="485" name="Google Shape;485;p70"/>
          <p:cNvSpPr txBox="1">
            <a:spLocks noGrp="1"/>
          </p:cNvSpPr>
          <p:nvPr>
            <p:ph type="subTitle" idx="1"/>
          </p:nvPr>
        </p:nvSpPr>
        <p:spPr>
          <a:xfrm>
            <a:off x="860956" y="2671779"/>
            <a:ext cx="3347024" cy="236700"/>
          </a:xfrm>
          <a:prstGeom prst="rect">
            <a:avLst/>
          </a:prstGeom>
        </p:spPr>
        <p:txBody>
          <a:bodyPr spcFirstLastPara="1" wrap="square" lIns="91425" tIns="91425" rIns="91425" bIns="91425" anchor="t" anchorCtr="0">
            <a:noAutofit/>
          </a:bodyPr>
          <a:lstStyle/>
          <a:p>
            <a:r>
              <a:rPr lang="en-US" dirty="0" smtClean="0">
                <a:solidFill>
                  <a:schemeClr val="bg1"/>
                </a:solidFill>
              </a:rPr>
              <a:t>Way1: Request, scheduler</a:t>
            </a:r>
          </a:p>
          <a:p>
            <a:endParaRPr lang="en-US" u="sng" dirty="0">
              <a:solidFill>
                <a:schemeClr val="bg1"/>
              </a:solidFill>
            </a:endParaRPr>
          </a:p>
        </p:txBody>
      </p:sp>
      <p:sp>
        <p:nvSpPr>
          <p:cNvPr id="486" name="Google Shape;486;p70"/>
          <p:cNvSpPr txBox="1">
            <a:spLocks noGrp="1"/>
          </p:cNvSpPr>
          <p:nvPr>
            <p:ph type="title" idx="5"/>
          </p:nvPr>
        </p:nvSpPr>
        <p:spPr>
          <a:xfrm>
            <a:off x="860956" y="2419094"/>
            <a:ext cx="3193800" cy="325200"/>
          </a:xfrm>
          <a:prstGeom prst="rect">
            <a:avLst/>
          </a:prstGeom>
        </p:spPr>
        <p:txBody>
          <a:bodyPr spcFirstLastPara="1" wrap="square" lIns="91425" tIns="91425" rIns="91425" bIns="91425" anchor="ctr" anchorCtr="0">
            <a:noAutofit/>
          </a:bodyPr>
          <a:lstStyle/>
          <a:p>
            <a:r>
              <a:rPr lang="en-US" dirty="0" smtClean="0">
                <a:solidFill>
                  <a:schemeClr val="bg1"/>
                </a:solidFill>
              </a:rPr>
              <a:t>Download by program</a:t>
            </a:r>
            <a:endParaRPr dirty="0">
              <a:solidFill>
                <a:schemeClr val="bg1"/>
              </a:solidFill>
            </a:endParaRPr>
          </a:p>
        </p:txBody>
      </p:sp>
      <p:sp>
        <p:nvSpPr>
          <p:cNvPr id="489" name="Google Shape;489;p70"/>
          <p:cNvSpPr txBox="1">
            <a:spLocks noGrp="1"/>
          </p:cNvSpPr>
          <p:nvPr>
            <p:ph type="title" idx="2"/>
          </p:nvPr>
        </p:nvSpPr>
        <p:spPr>
          <a:xfrm>
            <a:off x="-18923" y="2523922"/>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solidFill>
                  <a:schemeClr val="bg1"/>
                </a:solidFill>
              </a:rPr>
              <a:t>02</a:t>
            </a:r>
            <a:endParaRPr dirty="0">
              <a:solidFill>
                <a:schemeClr val="bg1"/>
              </a:solidFill>
            </a:endParaRPr>
          </a:p>
        </p:txBody>
      </p:sp>
      <p:cxnSp>
        <p:nvCxnSpPr>
          <p:cNvPr id="497" name="Google Shape;497;p70"/>
          <p:cNvCxnSpPr/>
          <p:nvPr/>
        </p:nvCxnSpPr>
        <p:spPr>
          <a:xfrm>
            <a:off x="627076" y="2105779"/>
            <a:ext cx="647100" cy="0"/>
          </a:xfrm>
          <a:prstGeom prst="straightConnector1">
            <a:avLst/>
          </a:prstGeom>
          <a:noFill/>
          <a:ln w="19050" cap="flat" cmpd="sng">
            <a:solidFill>
              <a:schemeClr val="lt1"/>
            </a:solidFill>
            <a:prstDash val="solid"/>
            <a:round/>
            <a:headEnd type="none" w="med" len="med"/>
            <a:tailEnd type="none" w="med" len="med"/>
          </a:ln>
        </p:spPr>
      </p:cxnSp>
      <p:sp>
        <p:nvSpPr>
          <p:cNvPr id="15" name="Google Shape;486;p70"/>
          <p:cNvSpPr txBox="1">
            <a:spLocks noGrp="1"/>
          </p:cNvSpPr>
          <p:nvPr>
            <p:ph type="title" idx="5"/>
          </p:nvPr>
        </p:nvSpPr>
        <p:spPr>
          <a:xfrm>
            <a:off x="4403258" y="691246"/>
            <a:ext cx="31938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solidFill>
                  <a:schemeClr val="bg1">
                    <a:lumMod val="25000"/>
                  </a:schemeClr>
                </a:solidFill>
              </a:rPr>
              <a:t>Fetch_data_scheduler.py</a:t>
            </a:r>
            <a:endParaRPr dirty="0">
              <a:solidFill>
                <a:schemeClr val="bg1">
                  <a:lumMod val="25000"/>
                </a:schemeClr>
              </a:solidFill>
            </a:endParaRPr>
          </a:p>
        </p:txBody>
      </p:sp>
      <p:pic>
        <p:nvPicPr>
          <p:cNvPr id="6" name="圖片 5"/>
          <p:cNvPicPr>
            <a:picLocks noChangeAspect="1"/>
          </p:cNvPicPr>
          <p:nvPr/>
        </p:nvPicPr>
        <p:blipFill rotWithShape="1">
          <a:blip r:embed="rId3">
            <a:extLst>
              <a:ext uri="{28A0092B-C50C-407E-A947-70E740481C1C}">
                <a14:useLocalDpi xmlns:a14="http://schemas.microsoft.com/office/drawing/2010/main" val="0"/>
              </a:ext>
            </a:extLst>
          </a:blip>
          <a:srcRect l="1669"/>
          <a:stretch/>
        </p:blipFill>
        <p:spPr>
          <a:xfrm>
            <a:off x="4403258" y="1096857"/>
            <a:ext cx="4507553" cy="3434929"/>
          </a:xfrm>
          <a:prstGeom prst="rect">
            <a:avLst/>
          </a:prstGeom>
        </p:spPr>
      </p:pic>
    </p:spTree>
    <p:extLst>
      <p:ext uri="{BB962C8B-B14F-4D97-AF65-F5344CB8AC3E}">
        <p14:creationId xmlns:p14="http://schemas.microsoft.com/office/powerpoint/2010/main" val="15663005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70"/>
          <p:cNvSpPr txBox="1">
            <a:spLocks noGrp="1"/>
          </p:cNvSpPr>
          <p:nvPr>
            <p:ph type="title" idx="15"/>
          </p:nvPr>
        </p:nvSpPr>
        <p:spPr>
          <a:xfrm>
            <a:off x="482423" y="1263865"/>
            <a:ext cx="3416400" cy="52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smtClean="0">
                <a:solidFill>
                  <a:schemeClr val="lt1"/>
                </a:solidFill>
              </a:rPr>
              <a:t>I.DataSEt</a:t>
            </a:r>
            <a:br>
              <a:rPr lang="en" b="1" dirty="0" smtClean="0">
                <a:solidFill>
                  <a:schemeClr val="lt1"/>
                </a:solidFill>
              </a:rPr>
            </a:br>
            <a:r>
              <a:rPr lang="en" b="1" dirty="0" smtClean="0">
                <a:solidFill>
                  <a:schemeClr val="lt1"/>
                </a:solidFill>
              </a:rPr>
              <a:t>Description</a:t>
            </a:r>
            <a:endParaRPr b="1" dirty="0">
              <a:solidFill>
                <a:schemeClr val="lt1"/>
              </a:solidFill>
            </a:endParaRPr>
          </a:p>
        </p:txBody>
      </p:sp>
      <p:sp>
        <p:nvSpPr>
          <p:cNvPr id="485" name="Google Shape;485;p70"/>
          <p:cNvSpPr txBox="1">
            <a:spLocks noGrp="1"/>
          </p:cNvSpPr>
          <p:nvPr>
            <p:ph type="subTitle" idx="1"/>
          </p:nvPr>
        </p:nvSpPr>
        <p:spPr>
          <a:xfrm>
            <a:off x="728718" y="2820908"/>
            <a:ext cx="3347024" cy="236700"/>
          </a:xfrm>
          <a:prstGeom prst="rect">
            <a:avLst/>
          </a:prstGeom>
        </p:spPr>
        <p:txBody>
          <a:bodyPr spcFirstLastPara="1" wrap="square" lIns="91425" tIns="91425" rIns="91425" bIns="91425" anchor="t" anchorCtr="0">
            <a:noAutofit/>
          </a:bodyPr>
          <a:lstStyle/>
          <a:p>
            <a:r>
              <a:rPr lang="en-US" dirty="0" smtClean="0">
                <a:solidFill>
                  <a:schemeClr val="bg1"/>
                </a:solidFill>
              </a:rPr>
              <a:t>Way2: Request, Task </a:t>
            </a:r>
            <a:r>
              <a:rPr lang="en-US" dirty="0">
                <a:solidFill>
                  <a:schemeClr val="bg1"/>
                </a:solidFill>
              </a:rPr>
              <a:t>S</a:t>
            </a:r>
            <a:r>
              <a:rPr lang="en-US" dirty="0" smtClean="0">
                <a:solidFill>
                  <a:schemeClr val="bg1"/>
                </a:solidFill>
              </a:rPr>
              <a:t>cheduler</a:t>
            </a:r>
          </a:p>
          <a:p>
            <a:endParaRPr lang="en-US" u="sng" dirty="0">
              <a:solidFill>
                <a:schemeClr val="bg1"/>
              </a:solidFill>
            </a:endParaRPr>
          </a:p>
        </p:txBody>
      </p:sp>
      <p:sp>
        <p:nvSpPr>
          <p:cNvPr id="486" name="Google Shape;486;p70"/>
          <p:cNvSpPr txBox="1">
            <a:spLocks noGrp="1"/>
          </p:cNvSpPr>
          <p:nvPr>
            <p:ph type="title" idx="5"/>
          </p:nvPr>
        </p:nvSpPr>
        <p:spPr>
          <a:xfrm>
            <a:off x="860956" y="2419094"/>
            <a:ext cx="3193800" cy="325200"/>
          </a:xfrm>
          <a:prstGeom prst="rect">
            <a:avLst/>
          </a:prstGeom>
        </p:spPr>
        <p:txBody>
          <a:bodyPr spcFirstLastPara="1" wrap="square" lIns="91425" tIns="91425" rIns="91425" bIns="91425" anchor="ctr" anchorCtr="0">
            <a:noAutofit/>
          </a:bodyPr>
          <a:lstStyle/>
          <a:p>
            <a:r>
              <a:rPr lang="en-US" dirty="0" smtClean="0">
                <a:solidFill>
                  <a:schemeClr val="bg1"/>
                </a:solidFill>
              </a:rPr>
              <a:t>Download by program</a:t>
            </a:r>
            <a:br>
              <a:rPr lang="en-US" dirty="0" smtClean="0">
                <a:solidFill>
                  <a:schemeClr val="bg1"/>
                </a:solidFill>
              </a:rPr>
            </a:br>
            <a:r>
              <a:rPr lang="en-US" dirty="0" smtClean="0">
                <a:solidFill>
                  <a:schemeClr val="bg1"/>
                </a:solidFill>
              </a:rPr>
              <a:t>(contd.)</a:t>
            </a:r>
            <a:endParaRPr dirty="0">
              <a:solidFill>
                <a:schemeClr val="bg1"/>
              </a:solidFill>
            </a:endParaRPr>
          </a:p>
        </p:txBody>
      </p:sp>
      <p:sp>
        <p:nvSpPr>
          <p:cNvPr id="489" name="Google Shape;489;p70"/>
          <p:cNvSpPr txBox="1">
            <a:spLocks noGrp="1"/>
          </p:cNvSpPr>
          <p:nvPr>
            <p:ph type="title" idx="2"/>
          </p:nvPr>
        </p:nvSpPr>
        <p:spPr>
          <a:xfrm>
            <a:off x="-18923" y="2523922"/>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solidFill>
                  <a:schemeClr val="bg1"/>
                </a:solidFill>
              </a:rPr>
              <a:t>02</a:t>
            </a:r>
            <a:endParaRPr dirty="0">
              <a:solidFill>
                <a:schemeClr val="bg1"/>
              </a:solidFill>
            </a:endParaRPr>
          </a:p>
        </p:txBody>
      </p:sp>
      <p:cxnSp>
        <p:nvCxnSpPr>
          <p:cNvPr id="497" name="Google Shape;497;p70"/>
          <p:cNvCxnSpPr/>
          <p:nvPr/>
        </p:nvCxnSpPr>
        <p:spPr>
          <a:xfrm>
            <a:off x="627076" y="2105779"/>
            <a:ext cx="647100" cy="0"/>
          </a:xfrm>
          <a:prstGeom prst="straightConnector1">
            <a:avLst/>
          </a:prstGeom>
          <a:noFill/>
          <a:ln w="19050" cap="flat" cmpd="sng">
            <a:solidFill>
              <a:schemeClr val="lt1"/>
            </a:solidFill>
            <a:prstDash val="solid"/>
            <a:round/>
            <a:headEnd type="none" w="med" len="med"/>
            <a:tailEnd type="none" w="med" len="med"/>
          </a:ln>
        </p:spPr>
      </p:cxn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3258" y="1042942"/>
            <a:ext cx="4601827" cy="2567634"/>
          </a:xfrm>
          <a:prstGeom prst="rect">
            <a:avLst/>
          </a:prstGeom>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3258" y="4116134"/>
            <a:ext cx="4601827" cy="608049"/>
          </a:xfrm>
          <a:prstGeom prst="rect">
            <a:avLst/>
          </a:prstGeom>
        </p:spPr>
      </p:pic>
      <p:sp>
        <p:nvSpPr>
          <p:cNvPr id="15" name="Google Shape;486;p70"/>
          <p:cNvSpPr txBox="1">
            <a:spLocks noGrp="1"/>
          </p:cNvSpPr>
          <p:nvPr>
            <p:ph type="title" idx="5"/>
          </p:nvPr>
        </p:nvSpPr>
        <p:spPr>
          <a:xfrm>
            <a:off x="4403258" y="691246"/>
            <a:ext cx="31938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solidFill>
                  <a:schemeClr val="bg1">
                    <a:lumMod val="25000"/>
                  </a:schemeClr>
                </a:solidFill>
              </a:rPr>
              <a:t>Fetch_data.py</a:t>
            </a:r>
            <a:endParaRPr dirty="0">
              <a:solidFill>
                <a:schemeClr val="bg1">
                  <a:lumMod val="25000"/>
                </a:schemeClr>
              </a:solidFill>
            </a:endParaRPr>
          </a:p>
        </p:txBody>
      </p:sp>
      <p:sp>
        <p:nvSpPr>
          <p:cNvPr id="16" name="Google Shape;486;p70"/>
          <p:cNvSpPr txBox="1">
            <a:spLocks noGrp="1"/>
          </p:cNvSpPr>
          <p:nvPr>
            <p:ph type="title" idx="5"/>
          </p:nvPr>
        </p:nvSpPr>
        <p:spPr>
          <a:xfrm>
            <a:off x="4403258" y="3790934"/>
            <a:ext cx="31938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smtClean="0">
                <a:solidFill>
                  <a:schemeClr val="bg1">
                    <a:lumMod val="25000"/>
                  </a:schemeClr>
                </a:solidFill>
              </a:rPr>
              <a:t>Fetch_data.BAt</a:t>
            </a:r>
            <a:endParaRPr dirty="0">
              <a:solidFill>
                <a:schemeClr val="bg1">
                  <a:lumMod val="25000"/>
                </a:schemeClr>
              </a:solidFill>
            </a:endParaRPr>
          </a:p>
        </p:txBody>
      </p:sp>
    </p:spTree>
    <p:extLst>
      <p:ext uri="{BB962C8B-B14F-4D97-AF65-F5344CB8AC3E}">
        <p14:creationId xmlns:p14="http://schemas.microsoft.com/office/powerpoint/2010/main" val="37261917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圖片 15"/>
          <p:cNvPicPr>
            <a:picLocks noChangeAspect="1"/>
          </p:cNvPicPr>
          <p:nvPr/>
        </p:nvPicPr>
        <p:blipFill rotWithShape="1">
          <a:blip r:embed="rId3">
            <a:extLst>
              <a:ext uri="{28A0092B-C50C-407E-A947-70E740481C1C}">
                <a14:useLocalDpi xmlns:a14="http://schemas.microsoft.com/office/drawing/2010/main" val="0"/>
              </a:ext>
            </a:extLst>
          </a:blip>
          <a:srcRect l="1084" r="45496" b="4544"/>
          <a:stretch/>
        </p:blipFill>
        <p:spPr>
          <a:xfrm>
            <a:off x="4543532" y="1671322"/>
            <a:ext cx="4247838" cy="3124029"/>
          </a:xfrm>
          <a:prstGeom prst="rect">
            <a:avLst/>
          </a:prstGeom>
        </p:spPr>
      </p:pic>
      <p:sp>
        <p:nvSpPr>
          <p:cNvPr id="17" name="Google Shape;486;p70"/>
          <p:cNvSpPr txBox="1">
            <a:spLocks noGrp="1"/>
          </p:cNvSpPr>
          <p:nvPr>
            <p:ph type="title" idx="5"/>
          </p:nvPr>
        </p:nvSpPr>
        <p:spPr>
          <a:xfrm>
            <a:off x="4543532" y="897502"/>
            <a:ext cx="4355381" cy="25068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solidFill>
                  <a:schemeClr val="bg1">
                    <a:lumMod val="25000"/>
                  </a:schemeClr>
                </a:solidFill>
              </a:rPr>
              <a:t>Create Basic Task &gt; Name the task &gt;  set time &gt; start a program </a:t>
            </a:r>
            <a:br>
              <a:rPr lang="en-US" dirty="0" smtClean="0">
                <a:solidFill>
                  <a:schemeClr val="bg1">
                    <a:lumMod val="25000"/>
                  </a:schemeClr>
                </a:solidFill>
              </a:rPr>
            </a:br>
            <a:r>
              <a:rPr lang="en-US" dirty="0" smtClean="0">
                <a:solidFill>
                  <a:schemeClr val="bg1">
                    <a:lumMod val="25000"/>
                  </a:schemeClr>
                </a:solidFill>
              </a:rPr>
              <a:t>&gt; browse(select the batch)</a:t>
            </a:r>
            <a:br>
              <a:rPr lang="en-US" dirty="0" smtClean="0">
                <a:solidFill>
                  <a:schemeClr val="bg1">
                    <a:lumMod val="25000"/>
                  </a:schemeClr>
                </a:solidFill>
              </a:rPr>
            </a:br>
            <a:r>
              <a:rPr lang="en-US" dirty="0" smtClean="0">
                <a:solidFill>
                  <a:schemeClr val="bg1">
                    <a:lumMod val="25000"/>
                  </a:schemeClr>
                </a:solidFill>
              </a:rPr>
              <a:t>&gt; finish</a:t>
            </a:r>
            <a:endParaRPr dirty="0">
              <a:solidFill>
                <a:schemeClr val="bg1">
                  <a:lumMod val="25000"/>
                </a:schemeClr>
              </a:solidFill>
            </a:endParaRPr>
          </a:p>
        </p:txBody>
      </p:sp>
      <p:pic>
        <p:nvPicPr>
          <p:cNvPr id="20" name="圖片 19"/>
          <p:cNvPicPr>
            <a:picLocks noChangeAspect="1"/>
          </p:cNvPicPr>
          <p:nvPr/>
        </p:nvPicPr>
        <p:blipFill rotWithShape="1">
          <a:blip r:embed="rId3">
            <a:extLst>
              <a:ext uri="{28A0092B-C50C-407E-A947-70E740481C1C}">
                <a14:useLocalDpi xmlns:a14="http://schemas.microsoft.com/office/drawing/2010/main" val="0"/>
              </a:ext>
            </a:extLst>
          </a:blip>
          <a:srcRect l="54083" t="11429" r="2333" b="7987"/>
          <a:stretch/>
        </p:blipFill>
        <p:spPr>
          <a:xfrm>
            <a:off x="61876" y="1946213"/>
            <a:ext cx="3985260" cy="3032760"/>
          </a:xfrm>
          <a:prstGeom prst="rect">
            <a:avLst/>
          </a:prstGeom>
        </p:spPr>
      </p:pic>
      <p:sp>
        <p:nvSpPr>
          <p:cNvPr id="21" name="Google Shape;484;p70"/>
          <p:cNvSpPr txBox="1">
            <a:spLocks noGrp="1"/>
          </p:cNvSpPr>
          <p:nvPr>
            <p:ph type="title" idx="15"/>
          </p:nvPr>
        </p:nvSpPr>
        <p:spPr>
          <a:xfrm>
            <a:off x="482423" y="494245"/>
            <a:ext cx="3416400" cy="52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smtClean="0">
                <a:solidFill>
                  <a:schemeClr val="lt1"/>
                </a:solidFill>
              </a:rPr>
              <a:t>I.DataSEt</a:t>
            </a:r>
            <a:br>
              <a:rPr lang="en" b="1" dirty="0" smtClean="0">
                <a:solidFill>
                  <a:schemeClr val="lt1"/>
                </a:solidFill>
              </a:rPr>
            </a:br>
            <a:r>
              <a:rPr lang="en" b="1" dirty="0" smtClean="0">
                <a:solidFill>
                  <a:schemeClr val="lt1"/>
                </a:solidFill>
              </a:rPr>
              <a:t>Description</a:t>
            </a:r>
            <a:endParaRPr b="1" dirty="0">
              <a:solidFill>
                <a:schemeClr val="lt1"/>
              </a:solidFill>
            </a:endParaRPr>
          </a:p>
        </p:txBody>
      </p:sp>
      <p:sp>
        <p:nvSpPr>
          <p:cNvPr id="22" name="Google Shape;485;p70"/>
          <p:cNvSpPr txBox="1">
            <a:spLocks noGrp="1"/>
          </p:cNvSpPr>
          <p:nvPr>
            <p:ph type="subTitle" idx="1"/>
          </p:nvPr>
        </p:nvSpPr>
        <p:spPr>
          <a:xfrm>
            <a:off x="820316" y="1528779"/>
            <a:ext cx="3347024" cy="236700"/>
          </a:xfrm>
          <a:prstGeom prst="rect">
            <a:avLst/>
          </a:prstGeom>
        </p:spPr>
        <p:txBody>
          <a:bodyPr spcFirstLastPara="1" wrap="square" lIns="91425" tIns="91425" rIns="91425" bIns="91425" anchor="t" anchorCtr="0">
            <a:noAutofit/>
          </a:bodyPr>
          <a:lstStyle/>
          <a:p>
            <a:r>
              <a:rPr lang="en-US" dirty="0" smtClean="0">
                <a:solidFill>
                  <a:schemeClr val="bg1"/>
                </a:solidFill>
              </a:rPr>
              <a:t>Task </a:t>
            </a:r>
            <a:r>
              <a:rPr lang="en-US" dirty="0">
                <a:solidFill>
                  <a:schemeClr val="bg1"/>
                </a:solidFill>
              </a:rPr>
              <a:t>S</a:t>
            </a:r>
            <a:r>
              <a:rPr lang="en-US" dirty="0" smtClean="0">
                <a:solidFill>
                  <a:schemeClr val="bg1"/>
                </a:solidFill>
              </a:rPr>
              <a:t>cheduler</a:t>
            </a:r>
          </a:p>
          <a:p>
            <a:endParaRPr lang="en-US" u="sng" dirty="0">
              <a:solidFill>
                <a:schemeClr val="bg1"/>
              </a:solidFill>
            </a:endParaRPr>
          </a:p>
        </p:txBody>
      </p:sp>
      <p:sp>
        <p:nvSpPr>
          <p:cNvPr id="23" name="Google Shape;486;p70"/>
          <p:cNvSpPr txBox="1">
            <a:spLocks noGrp="1"/>
          </p:cNvSpPr>
          <p:nvPr>
            <p:ph type="title" idx="5"/>
          </p:nvPr>
        </p:nvSpPr>
        <p:spPr>
          <a:xfrm>
            <a:off x="522563" y="1321929"/>
            <a:ext cx="3728345" cy="325200"/>
          </a:xfrm>
          <a:prstGeom prst="rect">
            <a:avLst/>
          </a:prstGeom>
        </p:spPr>
        <p:txBody>
          <a:bodyPr spcFirstLastPara="1" wrap="square" lIns="91425" tIns="91425" rIns="91425" bIns="91425" anchor="ctr" anchorCtr="0">
            <a:noAutofit/>
          </a:bodyPr>
          <a:lstStyle/>
          <a:p>
            <a:pPr lvl="1">
              <a:buSzPts val="1050"/>
            </a:pPr>
            <a:r>
              <a:rPr lang="en-US" b="1" dirty="0">
                <a:solidFill>
                  <a:schemeClr val="bg1"/>
                </a:solidFill>
              </a:rPr>
              <a:t>Update the dataset everyday</a:t>
            </a:r>
            <a:endParaRPr lang="en" b="1" dirty="0">
              <a:solidFill>
                <a:schemeClr val="bg1"/>
              </a:solidFill>
            </a:endParaRPr>
          </a:p>
        </p:txBody>
      </p:sp>
      <p:sp>
        <p:nvSpPr>
          <p:cNvPr id="24" name="Google Shape;489;p70"/>
          <p:cNvSpPr txBox="1">
            <a:spLocks noGrp="1"/>
          </p:cNvSpPr>
          <p:nvPr>
            <p:ph type="title" idx="2"/>
          </p:nvPr>
        </p:nvSpPr>
        <p:spPr>
          <a:xfrm>
            <a:off x="-59563" y="1380922"/>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solidFill>
                  <a:schemeClr val="bg1"/>
                </a:solidFill>
              </a:rPr>
              <a:t>03</a:t>
            </a:r>
            <a:endParaRPr dirty="0">
              <a:solidFill>
                <a:schemeClr val="bg1"/>
              </a:solidFill>
            </a:endParaRPr>
          </a:p>
        </p:txBody>
      </p:sp>
    </p:spTree>
    <p:extLst>
      <p:ext uri="{BB962C8B-B14F-4D97-AF65-F5344CB8AC3E}">
        <p14:creationId xmlns:p14="http://schemas.microsoft.com/office/powerpoint/2010/main" val="7652675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70"/>
          <p:cNvSpPr txBox="1">
            <a:spLocks noGrp="1"/>
          </p:cNvSpPr>
          <p:nvPr>
            <p:ph type="title" idx="15"/>
          </p:nvPr>
        </p:nvSpPr>
        <p:spPr>
          <a:xfrm>
            <a:off x="482423" y="1263865"/>
            <a:ext cx="3416400" cy="52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smtClean="0">
                <a:solidFill>
                  <a:schemeClr val="lt1"/>
                </a:solidFill>
              </a:rPr>
              <a:t>II.Feature selection</a:t>
            </a:r>
            <a:endParaRPr b="1" dirty="0">
              <a:solidFill>
                <a:schemeClr val="lt1"/>
              </a:solidFill>
            </a:endParaRPr>
          </a:p>
        </p:txBody>
      </p:sp>
      <p:sp>
        <p:nvSpPr>
          <p:cNvPr id="485" name="Google Shape;485;p70"/>
          <p:cNvSpPr txBox="1">
            <a:spLocks noGrp="1"/>
          </p:cNvSpPr>
          <p:nvPr>
            <p:ph type="subTitle" idx="1"/>
          </p:nvPr>
        </p:nvSpPr>
        <p:spPr>
          <a:xfrm>
            <a:off x="731416" y="2622861"/>
            <a:ext cx="4183484" cy="1625901"/>
          </a:xfrm>
          <a:prstGeom prst="rect">
            <a:avLst/>
          </a:prstGeom>
        </p:spPr>
        <p:txBody>
          <a:bodyPr spcFirstLastPara="1" wrap="square" lIns="91425" tIns="91425" rIns="91425" bIns="91425" anchor="t" anchorCtr="0">
            <a:noAutofit/>
          </a:bodyPr>
          <a:lstStyle/>
          <a:p>
            <a:r>
              <a:rPr lang="en-US" dirty="0" smtClean="0">
                <a:solidFill>
                  <a:schemeClr val="bg1"/>
                </a:solidFill>
              </a:rPr>
              <a:t>ISCXURL2016\</a:t>
            </a:r>
            <a:r>
              <a:rPr lang="en-US" dirty="0" err="1" smtClean="0">
                <a:solidFill>
                  <a:schemeClr val="bg1"/>
                </a:solidFill>
              </a:rPr>
              <a:t>FinalDataset</a:t>
            </a:r>
            <a:r>
              <a:rPr lang="en-US" dirty="0" smtClean="0">
                <a:solidFill>
                  <a:schemeClr val="bg1"/>
                </a:solidFill>
              </a:rPr>
              <a:t>\All.csv“</a:t>
            </a:r>
          </a:p>
          <a:p>
            <a:endParaRPr lang="en-US" dirty="0" smtClean="0">
              <a:solidFill>
                <a:schemeClr val="bg1"/>
              </a:solidFill>
            </a:endParaRPr>
          </a:p>
          <a:p>
            <a:r>
              <a:rPr lang="en-US" dirty="0" smtClean="0">
                <a:solidFill>
                  <a:schemeClr val="bg1"/>
                </a:solidFill>
              </a:rPr>
              <a:t>Drop The columns with NANs and INFs</a:t>
            </a:r>
          </a:p>
          <a:p>
            <a:r>
              <a:rPr lang="en-US" dirty="0" smtClean="0">
                <a:solidFill>
                  <a:schemeClr val="bg1"/>
                </a:solidFill>
              </a:rPr>
              <a:t>(C</a:t>
            </a:r>
            <a:r>
              <a:rPr lang="en-US" dirty="0">
                <a:solidFill>
                  <a:schemeClr val="bg1"/>
                </a:solidFill>
              </a:rPr>
              <a:t>:\AMP\Apache24\htdocs\Big </a:t>
            </a:r>
            <a:r>
              <a:rPr lang="en-US" dirty="0" smtClean="0">
                <a:solidFill>
                  <a:schemeClr val="bg1"/>
                </a:solidFill>
              </a:rPr>
              <a:t>Data Final Project\1_analyze_ISCXURL2016.py)</a:t>
            </a:r>
          </a:p>
        </p:txBody>
      </p:sp>
      <p:sp>
        <p:nvSpPr>
          <p:cNvPr id="486" name="Google Shape;486;p70"/>
          <p:cNvSpPr txBox="1">
            <a:spLocks noGrp="1"/>
          </p:cNvSpPr>
          <p:nvPr>
            <p:ph type="title" idx="5"/>
          </p:nvPr>
        </p:nvSpPr>
        <p:spPr>
          <a:xfrm>
            <a:off x="860956" y="2419094"/>
            <a:ext cx="31938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solidFill>
                  <a:schemeClr val="bg1"/>
                </a:solidFill>
              </a:rPr>
              <a:t>F</a:t>
            </a:r>
            <a:r>
              <a:rPr lang="en" dirty="0" smtClean="0">
                <a:solidFill>
                  <a:schemeClr val="bg1"/>
                </a:solidFill>
              </a:rPr>
              <a:t>ield description</a:t>
            </a:r>
            <a:endParaRPr dirty="0">
              <a:solidFill>
                <a:schemeClr val="bg1"/>
              </a:solidFill>
            </a:endParaRPr>
          </a:p>
        </p:txBody>
      </p:sp>
      <p:sp>
        <p:nvSpPr>
          <p:cNvPr id="489" name="Google Shape;489;p70"/>
          <p:cNvSpPr txBox="1">
            <a:spLocks noGrp="1"/>
          </p:cNvSpPr>
          <p:nvPr>
            <p:ph type="title" idx="2"/>
          </p:nvPr>
        </p:nvSpPr>
        <p:spPr>
          <a:xfrm>
            <a:off x="-18923" y="2523922"/>
            <a:ext cx="684600" cy="29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solidFill>
                  <a:schemeClr val="bg1"/>
                </a:solidFill>
              </a:rPr>
              <a:t>01</a:t>
            </a:r>
            <a:endParaRPr dirty="0">
              <a:solidFill>
                <a:schemeClr val="bg1"/>
              </a:solidFill>
            </a:endParaRPr>
          </a:p>
        </p:txBody>
      </p:sp>
      <p:cxnSp>
        <p:nvCxnSpPr>
          <p:cNvPr id="497" name="Google Shape;497;p70"/>
          <p:cNvCxnSpPr/>
          <p:nvPr/>
        </p:nvCxnSpPr>
        <p:spPr>
          <a:xfrm>
            <a:off x="627076" y="2105779"/>
            <a:ext cx="647100" cy="0"/>
          </a:xfrm>
          <a:prstGeom prst="straightConnector1">
            <a:avLst/>
          </a:prstGeom>
          <a:noFill/>
          <a:ln w="19050" cap="flat" cmpd="sng">
            <a:solidFill>
              <a:schemeClr val="lt1"/>
            </a:solidFill>
            <a:prstDash val="solid"/>
            <a:round/>
            <a:headEnd type="none" w="med" len="med"/>
            <a:tailEnd type="none" w="med" len="med"/>
          </a:ln>
        </p:spPr>
      </p:cxnSp>
      <p:sp>
        <p:nvSpPr>
          <p:cNvPr id="3" name="矩形 2"/>
          <p:cNvSpPr/>
          <p:nvPr/>
        </p:nvSpPr>
        <p:spPr>
          <a:xfrm>
            <a:off x="4839336" y="236259"/>
            <a:ext cx="3534942" cy="369332"/>
          </a:xfrm>
          <a:prstGeom prst="rect">
            <a:avLst/>
          </a:prstGeom>
        </p:spPr>
        <p:txBody>
          <a:bodyPr wrap="none">
            <a:spAutoFit/>
          </a:bodyPr>
          <a:lstStyle/>
          <a:p>
            <a:r>
              <a:rPr lang="en-US" sz="1800" b="1" dirty="0">
                <a:solidFill>
                  <a:schemeClr val="bg1">
                    <a:lumMod val="50000"/>
                  </a:schemeClr>
                </a:solidFill>
                <a:latin typeface="Julius Sans One"/>
                <a:ea typeface="Julius Sans One"/>
                <a:cs typeface="Julius Sans One"/>
                <a:sym typeface="Julius Sans One"/>
              </a:rPr>
              <a:t>36708 ROWS * 80 COLUMNS</a:t>
            </a:r>
          </a:p>
        </p:txBody>
      </p:sp>
      <p:pic>
        <p:nvPicPr>
          <p:cNvPr id="4" name="圖片 3"/>
          <p:cNvPicPr>
            <a:picLocks noChangeAspect="1"/>
          </p:cNvPicPr>
          <p:nvPr/>
        </p:nvPicPr>
        <p:blipFill rotWithShape="1">
          <a:blip r:embed="rId3">
            <a:extLst>
              <a:ext uri="{28A0092B-C50C-407E-A947-70E740481C1C}">
                <a14:useLocalDpi xmlns:a14="http://schemas.microsoft.com/office/drawing/2010/main" val="0"/>
              </a:ext>
            </a:extLst>
          </a:blip>
          <a:srcRect t="1" r="46507" b="36000"/>
          <a:stretch/>
        </p:blipFill>
        <p:spPr>
          <a:xfrm>
            <a:off x="4329710" y="605591"/>
            <a:ext cx="4744769" cy="1918331"/>
          </a:xfrm>
          <a:prstGeom prst="rect">
            <a:avLst/>
          </a:prstGeom>
        </p:spPr>
      </p:pic>
      <p:pic>
        <p:nvPicPr>
          <p:cNvPr id="5" name="圖片 4"/>
          <p:cNvPicPr>
            <a:picLocks noChangeAspect="1"/>
          </p:cNvPicPr>
          <p:nvPr/>
        </p:nvPicPr>
        <p:blipFill rotWithShape="1">
          <a:blip r:embed="rId4">
            <a:extLst>
              <a:ext uri="{28A0092B-C50C-407E-A947-70E740481C1C}">
                <a14:useLocalDpi xmlns:a14="http://schemas.microsoft.com/office/drawing/2010/main" val="0"/>
              </a:ext>
            </a:extLst>
          </a:blip>
          <a:srcRect r="3622" b="57213"/>
          <a:stretch/>
        </p:blipFill>
        <p:spPr>
          <a:xfrm>
            <a:off x="4329710" y="2622861"/>
            <a:ext cx="4796725" cy="1197826"/>
          </a:xfrm>
          <a:prstGeom prst="rect">
            <a:avLst/>
          </a:prstGeom>
        </p:spPr>
      </p:pic>
      <p:pic>
        <p:nvPicPr>
          <p:cNvPr id="6" name="圖片 5"/>
          <p:cNvPicPr>
            <a:picLocks noChangeAspect="1"/>
          </p:cNvPicPr>
          <p:nvPr/>
        </p:nvPicPr>
        <p:blipFill rotWithShape="1">
          <a:blip r:embed="rId5">
            <a:extLst>
              <a:ext uri="{28A0092B-C50C-407E-A947-70E740481C1C}">
                <a14:useLocalDpi xmlns:a14="http://schemas.microsoft.com/office/drawing/2010/main" val="0"/>
              </a:ext>
            </a:extLst>
          </a:blip>
          <a:srcRect t="65797" r="23769"/>
          <a:stretch/>
        </p:blipFill>
        <p:spPr>
          <a:xfrm>
            <a:off x="4287114" y="3957763"/>
            <a:ext cx="4839321" cy="865697"/>
          </a:xfrm>
          <a:prstGeom prst="rect">
            <a:avLst/>
          </a:prstGeom>
        </p:spPr>
      </p:pic>
    </p:spTree>
    <p:extLst>
      <p:ext uri="{BB962C8B-B14F-4D97-AF65-F5344CB8AC3E}">
        <p14:creationId xmlns:p14="http://schemas.microsoft.com/office/powerpoint/2010/main" val="556169253"/>
      </p:ext>
    </p:extLst>
  </p:cSld>
  <p:clrMapOvr>
    <a:masterClrMapping/>
  </p:clrMapOvr>
  <p:timing>
    <p:tnLst>
      <p:par>
        <p:cTn id="1" dur="indefinite" restart="never" nodeType="tmRoot"/>
      </p:par>
    </p:tnLst>
  </p:timing>
</p:sld>
</file>

<file path=ppt/theme/theme1.xml><?xml version="1.0" encoding="utf-8"?>
<a:theme xmlns:a="http://schemas.openxmlformats.org/drawingml/2006/main" name="Minimalist Grayscale Pitch Deck XL by Slidesgo">
  <a:themeElements>
    <a:clrScheme name="Simple Light">
      <a:dk1>
        <a:srgbClr val="383838"/>
      </a:dk1>
      <a:lt1>
        <a:srgbClr val="EEEEEE"/>
      </a:lt1>
      <a:dk2>
        <a:srgbClr val="DBDBDB"/>
      </a:dk2>
      <a:lt2>
        <a:srgbClr val="929292"/>
      </a:lt2>
      <a:accent1>
        <a:srgbClr val="383838"/>
      </a:accent1>
      <a:accent2>
        <a:srgbClr val="383838"/>
      </a:accent2>
      <a:accent3>
        <a:srgbClr val="383838"/>
      </a:accent3>
      <a:accent4>
        <a:srgbClr val="383838"/>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383838"/>
    </a:dk1>
    <a:lt1>
      <a:srgbClr val="EEEEEE"/>
    </a:lt1>
    <a:dk2>
      <a:srgbClr val="DBDBDB"/>
    </a:dk2>
    <a:lt2>
      <a:srgbClr val="929292"/>
    </a:lt2>
    <a:accent1>
      <a:srgbClr val="383838"/>
    </a:accent1>
    <a:accent2>
      <a:srgbClr val="383838"/>
    </a:accent2>
    <a:accent3>
      <a:srgbClr val="383838"/>
    </a:accent3>
    <a:accent4>
      <a:srgbClr val="383838"/>
    </a:accent4>
    <a:accent5>
      <a:srgbClr val="FFFFFF"/>
    </a:accent5>
    <a:accent6>
      <a:srgbClr val="FFFFFF"/>
    </a:accent6>
    <a:hlink>
      <a:srgbClr val="383838"/>
    </a:hlink>
    <a:folHlink>
      <a:srgbClr val="0097A7"/>
    </a:folHlink>
  </a:clrScheme>
</a:themeOverride>
</file>

<file path=docProps/app.xml><?xml version="1.0" encoding="utf-8"?>
<Properties xmlns="http://schemas.openxmlformats.org/officeDocument/2006/extended-properties" xmlns:vt="http://schemas.openxmlformats.org/officeDocument/2006/docPropsVTypes">
  <Template/>
  <TotalTime>0</TotalTime>
  <Words>920</Words>
  <Application>Microsoft Office PowerPoint</Application>
  <PresentationFormat>如螢幕大小 (16:9)</PresentationFormat>
  <Paragraphs>238</Paragraphs>
  <Slides>38</Slides>
  <Notes>36</Notes>
  <HiddenSlides>0</HiddenSlides>
  <MMClips>0</MMClips>
  <ScaleCrop>false</ScaleCrop>
  <HeadingPairs>
    <vt:vector size="6" baseType="variant">
      <vt:variant>
        <vt:lpstr>使用字型</vt:lpstr>
      </vt:variant>
      <vt:variant>
        <vt:i4>13</vt:i4>
      </vt:variant>
      <vt:variant>
        <vt:lpstr>佈景主題</vt:lpstr>
      </vt:variant>
      <vt:variant>
        <vt:i4>1</vt:i4>
      </vt:variant>
      <vt:variant>
        <vt:lpstr>投影片標題</vt:lpstr>
      </vt:variant>
      <vt:variant>
        <vt:i4>38</vt:i4>
      </vt:variant>
    </vt:vector>
  </HeadingPairs>
  <TitlesOfParts>
    <vt:vector size="52" baseType="lpstr">
      <vt:lpstr>Didact Gothic</vt:lpstr>
      <vt:lpstr>Questrial</vt:lpstr>
      <vt:lpstr>Yu Mincho Light</vt:lpstr>
      <vt:lpstr>Gadugi</vt:lpstr>
      <vt:lpstr>Julius Sans One</vt:lpstr>
      <vt:lpstr>Wingdings</vt:lpstr>
      <vt:lpstr>Imprint MT Shadow</vt:lpstr>
      <vt:lpstr>Calibri</vt:lpstr>
      <vt:lpstr>Consolas</vt:lpstr>
      <vt:lpstr>Arial</vt:lpstr>
      <vt:lpstr>Yu Mincho</vt:lpstr>
      <vt:lpstr>Bold Italic Art</vt:lpstr>
      <vt:lpstr>Montserrat</vt:lpstr>
      <vt:lpstr>Minimalist Grayscale Pitch Deck XL by Slidesgo</vt:lpstr>
      <vt:lpstr>Malicious URL Prediction</vt:lpstr>
      <vt:lpstr>PowerPoint 簡報</vt:lpstr>
      <vt:lpstr>Table of Contents</vt:lpstr>
      <vt:lpstr>Part 1</vt:lpstr>
      <vt:lpstr>I.DataSEt Description</vt:lpstr>
      <vt:lpstr>I.DataSEt Description</vt:lpstr>
      <vt:lpstr>I.DataSEt Description</vt:lpstr>
      <vt:lpstr>Create Basic Task &gt; Name the task &gt;  set time &gt; start a program  &gt; browse(select the batch) &gt; finish</vt:lpstr>
      <vt:lpstr>II.Feature selection</vt:lpstr>
      <vt:lpstr>II.Feature selection</vt:lpstr>
      <vt:lpstr>II.Feature selection</vt:lpstr>
      <vt:lpstr>II.Feature selection</vt:lpstr>
      <vt:lpstr>III. Analyze method</vt:lpstr>
      <vt:lpstr>MAX_DEPTH = 3</vt:lpstr>
      <vt:lpstr>III. Analyze method</vt:lpstr>
      <vt:lpstr>III. Evaluation</vt:lpstr>
      <vt:lpstr>Code for accuracy with varying test size</vt:lpstr>
      <vt:lpstr>accuracy with varying test size</vt:lpstr>
      <vt:lpstr>III. Evaluation</vt:lpstr>
      <vt:lpstr>Accuracy without a specific feature code</vt:lpstr>
      <vt:lpstr>accuracy with varying test size</vt:lpstr>
      <vt:lpstr>TRUE POSITIVE &amp; FALSE POSITIVE</vt:lpstr>
      <vt:lpstr>Part 2</vt:lpstr>
      <vt:lpstr>I. application</vt:lpstr>
      <vt:lpstr>I. application</vt:lpstr>
      <vt:lpstr>I. application</vt:lpstr>
      <vt:lpstr>I. application</vt:lpstr>
      <vt:lpstr>Accuracy by ISCXURL2016 &amp; by Kaggle Dataset </vt:lpstr>
      <vt:lpstr>I. application</vt:lpstr>
      <vt:lpstr>II. Website</vt:lpstr>
      <vt:lpstr>Part 3</vt:lpstr>
      <vt:lpstr>I. issue</vt:lpstr>
      <vt:lpstr>I. issue</vt:lpstr>
      <vt:lpstr>02</vt:lpstr>
      <vt:lpstr>THANKS</vt:lpstr>
      <vt:lpstr>REFERENCES</vt:lpstr>
      <vt:lpstr>END</vt:lpstr>
      <vt:lpst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Malicious URL Detection</dc:title>
  <cp:lastModifiedBy>user</cp:lastModifiedBy>
  <cp:revision>143</cp:revision>
  <dcterms:modified xsi:type="dcterms:W3CDTF">2024-02-21T05:39:18Z</dcterms:modified>
</cp:coreProperties>
</file>